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18540413" cy="13103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E6CA4"/>
    <a:srgbClr val="FFD1D1"/>
    <a:srgbClr val="CBF266"/>
    <a:srgbClr val="87E7B0"/>
    <a:srgbClr val="FFCCCC"/>
    <a:srgbClr val="CCFFCC"/>
    <a:srgbClr val="66CCFF"/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290" y="-108"/>
      </p:cViewPr>
      <p:guideLst>
        <p:guide orient="horz" pos="4127"/>
        <p:guide pos="5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531" y="2144441"/>
            <a:ext cx="15759351" cy="4561864"/>
          </a:xfrm>
        </p:spPr>
        <p:txBody>
          <a:bodyPr anchor="b"/>
          <a:lstStyle>
            <a:lvl1pPr algn="ctr"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7552" y="6882227"/>
            <a:ext cx="13905310" cy="3163579"/>
          </a:xfrm>
        </p:spPr>
        <p:txBody>
          <a:bodyPr/>
          <a:lstStyle>
            <a:lvl1pPr marL="0" indent="0" algn="ctr">
              <a:buNone/>
              <a:defRPr sz="4585"/>
            </a:lvl1pPr>
            <a:lvl2pPr marL="873526" indent="0" algn="ctr">
              <a:buNone/>
              <a:defRPr sz="3821"/>
            </a:lvl2pPr>
            <a:lvl3pPr marL="1747053" indent="0" algn="ctr">
              <a:buNone/>
              <a:defRPr sz="3439"/>
            </a:lvl3pPr>
            <a:lvl4pPr marL="2620579" indent="0" algn="ctr">
              <a:buNone/>
              <a:defRPr sz="3057"/>
            </a:lvl4pPr>
            <a:lvl5pPr marL="3494105" indent="0" algn="ctr">
              <a:buNone/>
              <a:defRPr sz="3057"/>
            </a:lvl5pPr>
            <a:lvl6pPr marL="4367632" indent="0" algn="ctr">
              <a:buNone/>
              <a:defRPr sz="3057"/>
            </a:lvl6pPr>
            <a:lvl7pPr marL="5241158" indent="0" algn="ctr">
              <a:buNone/>
              <a:defRPr sz="3057"/>
            </a:lvl7pPr>
            <a:lvl8pPr marL="6114684" indent="0" algn="ctr">
              <a:buNone/>
              <a:defRPr sz="3057"/>
            </a:lvl8pPr>
            <a:lvl9pPr marL="6988211" indent="0" algn="ctr">
              <a:buNone/>
              <a:defRPr sz="305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086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17861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7984" y="697625"/>
            <a:ext cx="3997777" cy="111043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4655" y="697625"/>
            <a:ext cx="11761574" cy="1110437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4018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1909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98" y="3266710"/>
            <a:ext cx="15991106" cy="5450577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4998" y="8768852"/>
            <a:ext cx="15991106" cy="2866330"/>
          </a:xfrm>
        </p:spPr>
        <p:txBody>
          <a:bodyPr/>
          <a:lstStyle>
            <a:lvl1pPr marL="0" indent="0">
              <a:buNone/>
              <a:defRPr sz="4585">
                <a:solidFill>
                  <a:schemeClr val="tx1"/>
                </a:solidFill>
              </a:defRPr>
            </a:lvl1pPr>
            <a:lvl2pPr marL="873526" indent="0">
              <a:buNone/>
              <a:defRPr sz="3821">
                <a:solidFill>
                  <a:schemeClr val="tx1">
                    <a:tint val="75000"/>
                  </a:schemeClr>
                </a:solidFill>
              </a:defRPr>
            </a:lvl2pPr>
            <a:lvl3pPr marL="1747053" indent="0">
              <a:buNone/>
              <a:defRPr sz="3439">
                <a:solidFill>
                  <a:schemeClr val="tx1">
                    <a:tint val="75000"/>
                  </a:schemeClr>
                </a:solidFill>
              </a:defRPr>
            </a:lvl3pPr>
            <a:lvl4pPr marL="2620579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4pPr>
            <a:lvl5pPr marL="3494105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5pPr>
            <a:lvl6pPr marL="4367632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6pPr>
            <a:lvl7pPr marL="5241158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7pPr>
            <a:lvl8pPr marL="6114684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8pPr>
            <a:lvl9pPr marL="6988211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24063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653" y="3488127"/>
            <a:ext cx="7879676" cy="83138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6084" y="3488127"/>
            <a:ext cx="7879676" cy="83138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1603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697629"/>
            <a:ext cx="15991106" cy="2532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070" y="3212111"/>
            <a:ext cx="7843463" cy="1574206"/>
          </a:xfrm>
        </p:spPr>
        <p:txBody>
          <a:bodyPr anchor="b"/>
          <a:lstStyle>
            <a:lvl1pPr marL="0" indent="0">
              <a:buNone/>
              <a:defRPr sz="4585" b="1"/>
            </a:lvl1pPr>
            <a:lvl2pPr marL="873526" indent="0">
              <a:buNone/>
              <a:defRPr sz="3821" b="1"/>
            </a:lvl2pPr>
            <a:lvl3pPr marL="1747053" indent="0">
              <a:buNone/>
              <a:defRPr sz="3439" b="1"/>
            </a:lvl3pPr>
            <a:lvl4pPr marL="2620579" indent="0">
              <a:buNone/>
              <a:defRPr sz="3057" b="1"/>
            </a:lvl4pPr>
            <a:lvl5pPr marL="3494105" indent="0">
              <a:buNone/>
              <a:defRPr sz="3057" b="1"/>
            </a:lvl5pPr>
            <a:lvl6pPr marL="4367632" indent="0">
              <a:buNone/>
              <a:defRPr sz="3057" b="1"/>
            </a:lvl6pPr>
            <a:lvl7pPr marL="5241158" indent="0">
              <a:buNone/>
              <a:defRPr sz="3057" b="1"/>
            </a:lvl7pPr>
            <a:lvl8pPr marL="6114684" indent="0">
              <a:buNone/>
              <a:defRPr sz="3057" b="1"/>
            </a:lvl8pPr>
            <a:lvl9pPr marL="6988211" indent="0">
              <a:buNone/>
              <a:defRPr sz="305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7070" y="4786317"/>
            <a:ext cx="7843463" cy="70399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86085" y="3212111"/>
            <a:ext cx="7882090" cy="1574206"/>
          </a:xfrm>
        </p:spPr>
        <p:txBody>
          <a:bodyPr anchor="b"/>
          <a:lstStyle>
            <a:lvl1pPr marL="0" indent="0">
              <a:buNone/>
              <a:defRPr sz="4585" b="1"/>
            </a:lvl1pPr>
            <a:lvl2pPr marL="873526" indent="0">
              <a:buNone/>
              <a:defRPr sz="3821" b="1"/>
            </a:lvl2pPr>
            <a:lvl3pPr marL="1747053" indent="0">
              <a:buNone/>
              <a:defRPr sz="3439" b="1"/>
            </a:lvl3pPr>
            <a:lvl4pPr marL="2620579" indent="0">
              <a:buNone/>
              <a:defRPr sz="3057" b="1"/>
            </a:lvl4pPr>
            <a:lvl5pPr marL="3494105" indent="0">
              <a:buNone/>
              <a:defRPr sz="3057" b="1"/>
            </a:lvl5pPr>
            <a:lvl6pPr marL="4367632" indent="0">
              <a:buNone/>
              <a:defRPr sz="3057" b="1"/>
            </a:lvl6pPr>
            <a:lvl7pPr marL="5241158" indent="0">
              <a:buNone/>
              <a:defRPr sz="3057" b="1"/>
            </a:lvl7pPr>
            <a:lvl8pPr marL="6114684" indent="0">
              <a:buNone/>
              <a:defRPr sz="3057" b="1"/>
            </a:lvl8pPr>
            <a:lvl9pPr marL="6988211" indent="0">
              <a:buNone/>
              <a:defRPr sz="305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86085" y="4786317"/>
            <a:ext cx="7882090" cy="70399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07876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4700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770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873548"/>
            <a:ext cx="5979766" cy="3057419"/>
          </a:xfrm>
        </p:spPr>
        <p:txBody>
          <a:bodyPr anchor="b"/>
          <a:lstStyle>
            <a:lvl1pPr>
              <a:defRPr sz="61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090" y="1886624"/>
            <a:ext cx="9386084" cy="9311783"/>
          </a:xfrm>
        </p:spPr>
        <p:txBody>
          <a:bodyPr/>
          <a:lstStyle>
            <a:lvl1pPr>
              <a:defRPr sz="6114"/>
            </a:lvl1pPr>
            <a:lvl2pPr>
              <a:defRPr sz="5350"/>
            </a:lvl2pPr>
            <a:lvl3pPr>
              <a:defRPr sz="4585"/>
            </a:lvl3pPr>
            <a:lvl4pPr>
              <a:defRPr sz="3821"/>
            </a:lvl4pPr>
            <a:lvl5pPr>
              <a:defRPr sz="3821"/>
            </a:lvl5pPr>
            <a:lvl6pPr>
              <a:defRPr sz="3821"/>
            </a:lvl6pPr>
            <a:lvl7pPr>
              <a:defRPr sz="3821"/>
            </a:lvl7pPr>
            <a:lvl8pPr>
              <a:defRPr sz="3821"/>
            </a:lvl8pPr>
            <a:lvl9pPr>
              <a:defRPr sz="382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068" y="3930967"/>
            <a:ext cx="5979766" cy="7282604"/>
          </a:xfrm>
        </p:spPr>
        <p:txBody>
          <a:bodyPr/>
          <a:lstStyle>
            <a:lvl1pPr marL="0" indent="0">
              <a:buNone/>
              <a:defRPr sz="3057"/>
            </a:lvl1pPr>
            <a:lvl2pPr marL="873526" indent="0">
              <a:buNone/>
              <a:defRPr sz="2675"/>
            </a:lvl2pPr>
            <a:lvl3pPr marL="1747053" indent="0">
              <a:buNone/>
              <a:defRPr sz="2293"/>
            </a:lvl3pPr>
            <a:lvl4pPr marL="2620579" indent="0">
              <a:buNone/>
              <a:defRPr sz="1911"/>
            </a:lvl4pPr>
            <a:lvl5pPr marL="3494105" indent="0">
              <a:buNone/>
              <a:defRPr sz="1911"/>
            </a:lvl5pPr>
            <a:lvl6pPr marL="4367632" indent="0">
              <a:buNone/>
              <a:defRPr sz="1911"/>
            </a:lvl6pPr>
            <a:lvl7pPr marL="5241158" indent="0">
              <a:buNone/>
              <a:defRPr sz="1911"/>
            </a:lvl7pPr>
            <a:lvl8pPr marL="6114684" indent="0">
              <a:buNone/>
              <a:defRPr sz="1911"/>
            </a:lvl8pPr>
            <a:lvl9pPr marL="6988211" indent="0">
              <a:buNone/>
              <a:defRPr sz="19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8346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873548"/>
            <a:ext cx="5979766" cy="3057419"/>
          </a:xfrm>
        </p:spPr>
        <p:txBody>
          <a:bodyPr anchor="b"/>
          <a:lstStyle>
            <a:lvl1pPr>
              <a:defRPr sz="61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82090" y="1886624"/>
            <a:ext cx="9386084" cy="9311783"/>
          </a:xfrm>
        </p:spPr>
        <p:txBody>
          <a:bodyPr anchor="t"/>
          <a:lstStyle>
            <a:lvl1pPr marL="0" indent="0">
              <a:buNone/>
              <a:defRPr sz="6114"/>
            </a:lvl1pPr>
            <a:lvl2pPr marL="873526" indent="0">
              <a:buNone/>
              <a:defRPr sz="5350"/>
            </a:lvl2pPr>
            <a:lvl3pPr marL="1747053" indent="0">
              <a:buNone/>
              <a:defRPr sz="4585"/>
            </a:lvl3pPr>
            <a:lvl4pPr marL="2620579" indent="0">
              <a:buNone/>
              <a:defRPr sz="3821"/>
            </a:lvl4pPr>
            <a:lvl5pPr marL="3494105" indent="0">
              <a:buNone/>
              <a:defRPr sz="3821"/>
            </a:lvl5pPr>
            <a:lvl6pPr marL="4367632" indent="0">
              <a:buNone/>
              <a:defRPr sz="3821"/>
            </a:lvl6pPr>
            <a:lvl7pPr marL="5241158" indent="0">
              <a:buNone/>
              <a:defRPr sz="3821"/>
            </a:lvl7pPr>
            <a:lvl8pPr marL="6114684" indent="0">
              <a:buNone/>
              <a:defRPr sz="3821"/>
            </a:lvl8pPr>
            <a:lvl9pPr marL="6988211" indent="0">
              <a:buNone/>
              <a:defRPr sz="382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068" y="3930967"/>
            <a:ext cx="5979766" cy="7282604"/>
          </a:xfrm>
        </p:spPr>
        <p:txBody>
          <a:bodyPr/>
          <a:lstStyle>
            <a:lvl1pPr marL="0" indent="0">
              <a:buNone/>
              <a:defRPr sz="3057"/>
            </a:lvl1pPr>
            <a:lvl2pPr marL="873526" indent="0">
              <a:buNone/>
              <a:defRPr sz="2675"/>
            </a:lvl2pPr>
            <a:lvl3pPr marL="1747053" indent="0">
              <a:buNone/>
              <a:defRPr sz="2293"/>
            </a:lvl3pPr>
            <a:lvl4pPr marL="2620579" indent="0">
              <a:buNone/>
              <a:defRPr sz="1911"/>
            </a:lvl4pPr>
            <a:lvl5pPr marL="3494105" indent="0">
              <a:buNone/>
              <a:defRPr sz="1911"/>
            </a:lvl5pPr>
            <a:lvl6pPr marL="4367632" indent="0">
              <a:buNone/>
              <a:defRPr sz="1911"/>
            </a:lvl6pPr>
            <a:lvl7pPr marL="5241158" indent="0">
              <a:buNone/>
              <a:defRPr sz="1911"/>
            </a:lvl7pPr>
            <a:lvl8pPr marL="6114684" indent="0">
              <a:buNone/>
              <a:defRPr sz="1911"/>
            </a:lvl8pPr>
            <a:lvl9pPr marL="6988211" indent="0">
              <a:buNone/>
              <a:defRPr sz="19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2279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4654" y="697629"/>
            <a:ext cx="15991106" cy="2532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654" y="3488127"/>
            <a:ext cx="15991106" cy="8313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4653" y="12144751"/>
            <a:ext cx="4171593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52344-0496-4F26-9F57-F9A7BF0FC91D}" type="datetimeFigureOut">
              <a:rPr kumimoji="1" lang="ja-JP" altLang="en-US" smtClean="0"/>
              <a:pPr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41512" y="12144751"/>
            <a:ext cx="6257389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094167" y="12144751"/>
            <a:ext cx="4171593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D946B-93C0-4854-A1BE-9BFFF1D15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3376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747053" rtl="0" eaLnBrk="1" latinLnBrk="0" hangingPunct="1">
        <a:lnSpc>
          <a:spcPct val="90000"/>
        </a:lnSpc>
        <a:spcBef>
          <a:spcPct val="0"/>
        </a:spcBef>
        <a:buNone/>
        <a:defRPr kumimoji="1" sz="84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6763" indent="-436763" algn="l" defTabSz="1747053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5350" kern="1200">
          <a:solidFill>
            <a:schemeClr val="tx1"/>
          </a:solidFill>
          <a:latin typeface="+mn-lt"/>
          <a:ea typeface="+mn-ea"/>
          <a:cs typeface="+mn-cs"/>
        </a:defRPr>
      </a:lvl1pPr>
      <a:lvl2pPr marL="1310289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4585" kern="1200">
          <a:solidFill>
            <a:schemeClr val="tx1"/>
          </a:solidFill>
          <a:latin typeface="+mn-lt"/>
          <a:ea typeface="+mn-ea"/>
          <a:cs typeface="+mn-cs"/>
        </a:defRPr>
      </a:lvl2pPr>
      <a:lvl3pPr marL="2183816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821" kern="1200">
          <a:solidFill>
            <a:schemeClr val="tx1"/>
          </a:solidFill>
          <a:latin typeface="+mn-lt"/>
          <a:ea typeface="+mn-ea"/>
          <a:cs typeface="+mn-cs"/>
        </a:defRPr>
      </a:lvl3pPr>
      <a:lvl4pPr marL="3057342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4pPr>
      <a:lvl5pPr marL="3930868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5pPr>
      <a:lvl6pPr marL="4804395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6pPr>
      <a:lvl7pPr marL="5677921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7pPr>
      <a:lvl8pPr marL="6551447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8pPr>
      <a:lvl9pPr marL="7424974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1pPr>
      <a:lvl2pPr marL="873526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2pPr>
      <a:lvl3pPr marL="1747053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3pPr>
      <a:lvl4pPr marL="2620579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4pPr>
      <a:lvl5pPr marL="3494105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5pPr>
      <a:lvl6pPr marL="4367632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6pPr>
      <a:lvl7pPr marL="5241158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7pPr>
      <a:lvl8pPr marL="6114684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8pPr>
      <a:lvl9pPr marL="6988211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="" xmlns:a16="http://schemas.microsoft.com/office/drawing/2014/main" id="{146E56C8-A566-44EA-AD55-79DB6C85F82B}"/>
              </a:ext>
            </a:extLst>
          </p:cNvPr>
          <p:cNvSpPr/>
          <p:nvPr/>
        </p:nvSpPr>
        <p:spPr>
          <a:xfrm>
            <a:off x="0" y="2259768"/>
            <a:ext cx="18535760" cy="9333880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3"/>
          </a:p>
        </p:txBody>
      </p:sp>
      <p:sp>
        <p:nvSpPr>
          <p:cNvPr id="44" name="四角形: 角を丸くする 70">
            <a:extLst>
              <a:ext uri="{FF2B5EF4-FFF2-40B4-BE49-F238E27FC236}">
                <a16:creationId xmlns="" xmlns:a16="http://schemas.microsoft.com/office/drawing/2014/main" id="{90984D85-15BA-497F-97D5-EE354FA1407C}"/>
              </a:ext>
            </a:extLst>
          </p:cNvPr>
          <p:cNvSpPr/>
          <p:nvPr/>
        </p:nvSpPr>
        <p:spPr>
          <a:xfrm>
            <a:off x="13307650" y="6809645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sp>
        <p:nvSpPr>
          <p:cNvPr id="45" name="四角形: 角を丸くする 70">
            <a:extLst>
              <a:ext uri="{FF2B5EF4-FFF2-40B4-BE49-F238E27FC236}">
                <a16:creationId xmlns="" xmlns:a16="http://schemas.microsoft.com/office/drawing/2014/main" id="{6DF48417-5517-420D-99FD-4E4AC90EC01C}"/>
              </a:ext>
            </a:extLst>
          </p:cNvPr>
          <p:cNvSpPr/>
          <p:nvPr/>
        </p:nvSpPr>
        <p:spPr>
          <a:xfrm>
            <a:off x="1251519" y="6809645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sp>
        <p:nvSpPr>
          <p:cNvPr id="46" name="四角形: 角を丸くする 70">
            <a:extLst>
              <a:ext uri="{FF2B5EF4-FFF2-40B4-BE49-F238E27FC236}">
                <a16:creationId xmlns="" xmlns:a16="http://schemas.microsoft.com/office/drawing/2014/main" id="{83E649D3-7C7B-4D3A-AEBB-DBDC4E54A4EA}"/>
              </a:ext>
            </a:extLst>
          </p:cNvPr>
          <p:cNvSpPr/>
          <p:nvPr/>
        </p:nvSpPr>
        <p:spPr>
          <a:xfrm>
            <a:off x="7277258" y="6809645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sp>
        <p:nvSpPr>
          <p:cNvPr id="42" name="四角形: 角を丸くする 70">
            <a:extLst>
              <a:ext uri="{FF2B5EF4-FFF2-40B4-BE49-F238E27FC236}">
                <a16:creationId xmlns="" xmlns:a16="http://schemas.microsoft.com/office/drawing/2014/main" id="{18C239E5-CD25-4D8B-8E9E-5EA8B3F55314}"/>
              </a:ext>
            </a:extLst>
          </p:cNvPr>
          <p:cNvSpPr/>
          <p:nvPr/>
        </p:nvSpPr>
        <p:spPr>
          <a:xfrm>
            <a:off x="13307650" y="3016656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3E3A0C6-4964-416C-8479-71137CE2C470}"/>
              </a:ext>
            </a:extLst>
          </p:cNvPr>
          <p:cNvSpPr txBox="1"/>
          <p:nvPr/>
        </p:nvSpPr>
        <p:spPr>
          <a:xfrm>
            <a:off x="32146" y="10769297"/>
            <a:ext cx="18535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感染拡大を防止するためにご協力をお願いします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69D9E28B-3855-40B3-8ED7-CCDF8CAC8D3E}"/>
              </a:ext>
            </a:extLst>
          </p:cNvPr>
          <p:cNvSpPr txBox="1"/>
          <p:nvPr/>
        </p:nvSpPr>
        <p:spPr>
          <a:xfrm>
            <a:off x="759768" y="9723632"/>
            <a:ext cx="4885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28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</a:rPr>
              <a:t>マスクの着用を</a:t>
            </a:r>
            <a:endParaRPr lang="en-US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 dirty="0">
                <a:solidFill>
                  <a:schemeClr val="bg1"/>
                </a:solidFill>
              </a:rPr>
              <a:t>お願いします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3422960A-16BF-4BD5-BEBF-67BE8620559A}"/>
              </a:ext>
            </a:extLst>
          </p:cNvPr>
          <p:cNvSpPr txBox="1"/>
          <p:nvPr/>
        </p:nvSpPr>
        <p:spPr>
          <a:xfrm>
            <a:off x="7277258" y="9723632"/>
            <a:ext cx="39812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28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</a:rPr>
              <a:t>会話を控えるよう</a:t>
            </a:r>
            <a:endParaRPr lang="en-US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 dirty="0">
                <a:solidFill>
                  <a:schemeClr val="bg1"/>
                </a:solidFill>
              </a:rPr>
              <a:t>お願いします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C8153964-0C41-4F7A-9638-935344D7D013}"/>
              </a:ext>
            </a:extLst>
          </p:cNvPr>
          <p:cNvSpPr txBox="1"/>
          <p:nvPr/>
        </p:nvSpPr>
        <p:spPr>
          <a:xfrm>
            <a:off x="12696482" y="9723632"/>
            <a:ext cx="52035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28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</a:rPr>
              <a:t>なるべく間隔を空け</a:t>
            </a:r>
            <a:endParaRPr lang="en-US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 dirty="0">
                <a:solidFill>
                  <a:schemeClr val="bg1"/>
                </a:solidFill>
              </a:rPr>
              <a:t>ご乗車下さい</a:t>
            </a:r>
            <a:endParaRPr lang="en-US" altLang="ja-JP" sz="32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7CC3F878-84D8-49C6-A233-E44F67E1F9CE}"/>
              </a:ext>
            </a:extLst>
          </p:cNvPr>
          <p:cNvSpPr/>
          <p:nvPr/>
        </p:nvSpPr>
        <p:spPr>
          <a:xfrm>
            <a:off x="-30359" y="996233"/>
            <a:ext cx="1850843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800" b="1" dirty="0" smtClean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最大限の感染防止策を行い運行します</a:t>
            </a:r>
            <a:endParaRPr lang="ja-JP" altLang="en-US" sz="6800" b="1" dirty="0">
              <a:solidFill>
                <a:srgbClr val="2E6CA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0CA3A31A-2029-4C3C-AC07-7BB756173C3D}"/>
              </a:ext>
            </a:extLst>
          </p:cNvPr>
          <p:cNvSpPr txBox="1"/>
          <p:nvPr/>
        </p:nvSpPr>
        <p:spPr>
          <a:xfrm>
            <a:off x="0" y="2224674"/>
            <a:ext cx="18535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お客様の安全・安心のための取り組みを行っています</a:t>
            </a:r>
            <a:endParaRPr kumimoji="1" lang="en-US" altLang="ja-JP" sz="4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四角形: 角を丸くする 70">
            <a:extLst>
              <a:ext uri="{FF2B5EF4-FFF2-40B4-BE49-F238E27FC236}">
                <a16:creationId xmlns="" xmlns:a16="http://schemas.microsoft.com/office/drawing/2014/main" id="{B923E992-2476-49AD-8FAD-919028160B71}"/>
              </a:ext>
            </a:extLst>
          </p:cNvPr>
          <p:cNvSpPr/>
          <p:nvPr/>
        </p:nvSpPr>
        <p:spPr>
          <a:xfrm>
            <a:off x="1251519" y="3016656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="" xmlns:a16="http://schemas.microsoft.com/office/drawing/2014/main" id="{8ABF2582-6A74-452A-8DDB-779356953611}"/>
              </a:ext>
            </a:extLst>
          </p:cNvPr>
          <p:cNvSpPr txBox="1"/>
          <p:nvPr/>
        </p:nvSpPr>
        <p:spPr>
          <a:xfrm>
            <a:off x="542141" y="5928851"/>
            <a:ext cx="54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マスクの着用・健康管理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5065D15A-EF3E-44D0-A21D-DC4840B880D2}"/>
              </a:ext>
            </a:extLst>
          </p:cNvPr>
          <p:cNvSpPr txBox="1"/>
          <p:nvPr/>
        </p:nvSpPr>
        <p:spPr>
          <a:xfrm>
            <a:off x="6567880" y="5928851"/>
            <a:ext cx="54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28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</a:rPr>
              <a:t>窓開けによる換気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BD9712A6-5A45-419B-8431-78792EE5CE6A}"/>
              </a:ext>
            </a:extLst>
          </p:cNvPr>
          <p:cNvSpPr txBox="1"/>
          <p:nvPr/>
        </p:nvSpPr>
        <p:spPr>
          <a:xfrm>
            <a:off x="12598272" y="5928851"/>
            <a:ext cx="54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28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</a:rPr>
              <a:t>定期的な清掃・消毒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="" xmlns:a16="http://schemas.microsoft.com/office/drawing/2014/main" id="{8BF11FBE-FE89-4AB0-8706-BD9B8AE5C5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928991" y="3179804"/>
            <a:ext cx="2738561" cy="2615093"/>
          </a:xfrm>
          <a:prstGeom prst="rect">
            <a:avLst/>
          </a:prstGeom>
        </p:spPr>
      </p:pic>
      <p:sp>
        <p:nvSpPr>
          <p:cNvPr id="41" name="四角形: 角を丸くする 70">
            <a:extLst>
              <a:ext uri="{FF2B5EF4-FFF2-40B4-BE49-F238E27FC236}">
                <a16:creationId xmlns="" xmlns:a16="http://schemas.microsoft.com/office/drawing/2014/main" id="{40CE63C1-0998-4643-B708-D6CEFB3A9D62}"/>
              </a:ext>
            </a:extLst>
          </p:cNvPr>
          <p:cNvSpPr/>
          <p:nvPr/>
        </p:nvSpPr>
        <p:spPr>
          <a:xfrm>
            <a:off x="7279585" y="3016656"/>
            <a:ext cx="3981244" cy="2985933"/>
          </a:xfrm>
          <a:prstGeom prst="roundRect">
            <a:avLst>
              <a:gd name="adj" fmla="val 10736"/>
            </a:avLst>
          </a:prstGeom>
          <a:ln w="5715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3F5C2EFD-C922-4684-8AFD-860A726F37C6}"/>
              </a:ext>
            </a:extLst>
          </p:cNvPr>
          <p:cNvCxnSpPr>
            <a:stCxn id="36" idx="1"/>
            <a:endCxn id="36" idx="3"/>
          </p:cNvCxnSpPr>
          <p:nvPr/>
        </p:nvCxnSpPr>
        <p:spPr>
          <a:xfrm>
            <a:off x="9495197" y="3563410"/>
            <a:ext cx="0" cy="1819876"/>
          </a:xfrm>
          <a:prstGeom prst="line">
            <a:avLst/>
          </a:prstGeom>
          <a:ln w="38100">
            <a:solidFill>
              <a:srgbClr val="2E6C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矢印: 右 46">
            <a:extLst>
              <a:ext uri="{FF2B5EF4-FFF2-40B4-BE49-F238E27FC236}">
                <a16:creationId xmlns="" xmlns:a16="http://schemas.microsoft.com/office/drawing/2014/main" id="{C1937F77-63C5-4898-9EE1-01CD517252A9}"/>
              </a:ext>
            </a:extLst>
          </p:cNvPr>
          <p:cNvSpPr/>
          <p:nvPr/>
        </p:nvSpPr>
        <p:spPr>
          <a:xfrm rot="10800000">
            <a:off x="7836245" y="4441384"/>
            <a:ext cx="2176529" cy="608639"/>
          </a:xfrm>
          <a:prstGeom prst="rightArrow">
            <a:avLst>
              <a:gd name="adj1" fmla="val 38402"/>
              <a:gd name="adj2" fmla="val 50000"/>
            </a:avLst>
          </a:prstGeom>
          <a:solidFill>
            <a:srgbClr val="2E6CA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16">
              <a:solidFill>
                <a:schemeClr val="tx1"/>
              </a:solidFill>
            </a:endParaRPr>
          </a:p>
        </p:txBody>
      </p:sp>
      <p:sp>
        <p:nvSpPr>
          <p:cNvPr id="35" name="矢印: 右 44">
            <a:extLst>
              <a:ext uri="{FF2B5EF4-FFF2-40B4-BE49-F238E27FC236}">
                <a16:creationId xmlns="" xmlns:a16="http://schemas.microsoft.com/office/drawing/2014/main" id="{524CB2B5-0319-4113-8981-1EC656F7926B}"/>
              </a:ext>
            </a:extLst>
          </p:cNvPr>
          <p:cNvSpPr/>
          <p:nvPr/>
        </p:nvSpPr>
        <p:spPr>
          <a:xfrm>
            <a:off x="7836246" y="3847952"/>
            <a:ext cx="2176529" cy="608639"/>
          </a:xfrm>
          <a:prstGeom prst="rightArrow">
            <a:avLst>
              <a:gd name="adj1" fmla="val 38402"/>
              <a:gd name="adj2" fmla="val 50000"/>
            </a:avLst>
          </a:prstGeom>
          <a:solidFill>
            <a:srgbClr val="2E6CA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16">
              <a:solidFill>
                <a:schemeClr val="tx1"/>
              </a:solidFill>
            </a:endParaRPr>
          </a:p>
        </p:txBody>
      </p:sp>
      <p:sp>
        <p:nvSpPr>
          <p:cNvPr id="36" name="台形 35">
            <a:extLst>
              <a:ext uri="{FF2B5EF4-FFF2-40B4-BE49-F238E27FC236}">
                <a16:creationId xmlns="" xmlns:a16="http://schemas.microsoft.com/office/drawing/2014/main" id="{0F56B14D-70AC-4613-BFD8-338397A8886F}"/>
              </a:ext>
            </a:extLst>
          </p:cNvPr>
          <p:cNvSpPr/>
          <p:nvPr/>
        </p:nvSpPr>
        <p:spPr>
          <a:xfrm rot="5400000">
            <a:off x="8409037" y="3444924"/>
            <a:ext cx="2172318" cy="2056846"/>
          </a:xfrm>
          <a:prstGeom prst="trapezoid">
            <a:avLst>
              <a:gd name="adj" fmla="val 17135"/>
            </a:avLst>
          </a:prstGeom>
          <a:noFill/>
          <a:ln w="38100">
            <a:solidFill>
              <a:srgbClr val="2E6CA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16">
              <a:solidFill>
                <a:schemeClr val="tx1"/>
              </a:solidFill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="" xmlns:a16="http://schemas.microsoft.com/office/drawing/2014/main" id="{AC47D6B4-7009-4705-8F4A-2A0E8C830273}"/>
              </a:ext>
            </a:extLst>
          </p:cNvPr>
          <p:cNvCxnSpPr/>
          <p:nvPr/>
        </p:nvCxnSpPr>
        <p:spPr>
          <a:xfrm>
            <a:off x="8427138" y="3343079"/>
            <a:ext cx="0" cy="23530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="" xmlns:a16="http://schemas.microsoft.com/office/drawing/2014/main" id="{C1E4B35F-AEC5-4E4F-BE58-D8AD8D2B8CC1}"/>
              </a:ext>
            </a:extLst>
          </p:cNvPr>
          <p:cNvCxnSpPr/>
          <p:nvPr/>
        </p:nvCxnSpPr>
        <p:spPr>
          <a:xfrm>
            <a:off x="8504263" y="3475436"/>
            <a:ext cx="0" cy="18759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EF78D49D-93CB-48C3-BEE4-42A6DAE5F5DD}"/>
              </a:ext>
            </a:extLst>
          </p:cNvPr>
          <p:cNvSpPr txBox="1"/>
          <p:nvPr/>
        </p:nvSpPr>
        <p:spPr>
          <a:xfrm>
            <a:off x="282980" y="11612989"/>
            <a:ext cx="1072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やむを得ない急ブレーキ・急ハンドルの際、危険ですので手すり・つり革をお持ち下さい。降車後に手洗いをお願いします。</a:t>
            </a:r>
            <a:endParaRPr kumimoji="1" lang="ja-JP" altLang="en-US" sz="2400" dirty="0">
              <a:solidFill>
                <a:srgbClr val="2E6CA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="" xmlns:a16="http://schemas.microsoft.com/office/drawing/2014/main" id="{74ED3208-E394-47F4-8966-BF03DEE9A771}"/>
              </a:ext>
            </a:extLst>
          </p:cNvPr>
          <p:cNvSpPr txBox="1"/>
          <p:nvPr/>
        </p:nvSpPr>
        <p:spPr>
          <a:xfrm>
            <a:off x="13577403" y="6944513"/>
            <a:ext cx="3509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2E6CA4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ソーシャル・ディスタンス</a:t>
            </a:r>
          </a:p>
        </p:txBody>
      </p:sp>
      <p:sp>
        <p:nvSpPr>
          <p:cNvPr id="5" name="AutoShape 3">
            <a:extLst>
              <a:ext uri="{FF2B5EF4-FFF2-40B4-BE49-F238E27FC236}">
                <a16:creationId xmlns="" xmlns:a16="http://schemas.microsoft.com/office/drawing/2014/main" id="{BDF45247-BC07-4708-A1D4-62CE8F816D3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658373" y="3258973"/>
            <a:ext cx="2738437" cy="263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E296E71F-7A3B-4CBF-8BD1-6463AD825253}"/>
              </a:ext>
            </a:extLst>
          </p:cNvPr>
          <p:cNvSpPr>
            <a:spLocks/>
          </p:cNvSpPr>
          <p:nvPr/>
        </p:nvSpPr>
        <p:spPr bwMode="auto">
          <a:xfrm>
            <a:off x="1658373" y="3266910"/>
            <a:ext cx="2065337" cy="595312"/>
          </a:xfrm>
          <a:custGeom>
            <a:avLst/>
            <a:gdLst>
              <a:gd name="T0" fmla="*/ 528 w 543"/>
              <a:gd name="T1" fmla="*/ 53 h 157"/>
              <a:gd name="T2" fmla="*/ 526 w 543"/>
              <a:gd name="T3" fmla="*/ 52 h 157"/>
              <a:gd name="T4" fmla="*/ 272 w 543"/>
              <a:gd name="T5" fmla="*/ 1 h 157"/>
              <a:gd name="T6" fmla="*/ 17 w 543"/>
              <a:gd name="T7" fmla="*/ 52 h 157"/>
              <a:gd name="T8" fmla="*/ 16 w 543"/>
              <a:gd name="T9" fmla="*/ 53 h 157"/>
              <a:gd name="T10" fmla="*/ 1 w 543"/>
              <a:gd name="T11" fmla="*/ 82 h 157"/>
              <a:gd name="T12" fmla="*/ 39 w 543"/>
              <a:gd name="T13" fmla="*/ 157 h 157"/>
              <a:gd name="T14" fmla="*/ 43 w 543"/>
              <a:gd name="T15" fmla="*/ 157 h 157"/>
              <a:gd name="T16" fmla="*/ 500 w 543"/>
              <a:gd name="T17" fmla="*/ 157 h 157"/>
              <a:gd name="T18" fmla="*/ 504 w 543"/>
              <a:gd name="T19" fmla="*/ 157 h 157"/>
              <a:gd name="T20" fmla="*/ 542 w 543"/>
              <a:gd name="T21" fmla="*/ 82 h 157"/>
              <a:gd name="T22" fmla="*/ 528 w 543"/>
              <a:gd name="T23" fmla="*/ 53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43" h="157">
                <a:moveTo>
                  <a:pt x="528" y="53"/>
                </a:moveTo>
                <a:cubicBezTo>
                  <a:pt x="527" y="53"/>
                  <a:pt x="527" y="53"/>
                  <a:pt x="526" y="52"/>
                </a:cubicBezTo>
                <a:cubicBezTo>
                  <a:pt x="443" y="17"/>
                  <a:pt x="359" y="0"/>
                  <a:pt x="272" y="1"/>
                </a:cubicBezTo>
                <a:cubicBezTo>
                  <a:pt x="184" y="0"/>
                  <a:pt x="100" y="17"/>
                  <a:pt x="17" y="52"/>
                </a:cubicBezTo>
                <a:cubicBezTo>
                  <a:pt x="16" y="53"/>
                  <a:pt x="16" y="53"/>
                  <a:pt x="16" y="53"/>
                </a:cubicBezTo>
                <a:cubicBezTo>
                  <a:pt x="5" y="62"/>
                  <a:pt x="1" y="72"/>
                  <a:pt x="1" y="82"/>
                </a:cubicBezTo>
                <a:cubicBezTo>
                  <a:pt x="0" y="105"/>
                  <a:pt x="19" y="130"/>
                  <a:pt x="39" y="157"/>
                </a:cubicBezTo>
                <a:cubicBezTo>
                  <a:pt x="39" y="157"/>
                  <a:pt x="40" y="157"/>
                  <a:pt x="43" y="157"/>
                </a:cubicBezTo>
                <a:cubicBezTo>
                  <a:pt x="71" y="157"/>
                  <a:pt x="456" y="157"/>
                  <a:pt x="500" y="157"/>
                </a:cubicBezTo>
                <a:cubicBezTo>
                  <a:pt x="503" y="157"/>
                  <a:pt x="504" y="157"/>
                  <a:pt x="504" y="157"/>
                </a:cubicBezTo>
                <a:cubicBezTo>
                  <a:pt x="524" y="130"/>
                  <a:pt x="543" y="105"/>
                  <a:pt x="542" y="82"/>
                </a:cubicBezTo>
                <a:cubicBezTo>
                  <a:pt x="542" y="72"/>
                  <a:pt x="538" y="62"/>
                  <a:pt x="528" y="53"/>
                </a:cubicBezTo>
                <a:close/>
              </a:path>
            </a:pathLst>
          </a:custGeom>
          <a:solidFill>
            <a:srgbClr val="2E6CA4"/>
          </a:solidFill>
          <a:ln w="14288" cap="rnd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D4FA37AA-C8A3-4097-B21A-005C053C3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7135" y="3479635"/>
            <a:ext cx="1547812" cy="1544637"/>
          </a:xfrm>
          <a:prstGeom prst="ellipse">
            <a:avLst/>
          </a:prstGeom>
          <a:solidFill>
            <a:srgbClr val="2E6CA4"/>
          </a:solidFill>
          <a:ln w="14288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Freeform 7">
            <a:extLst>
              <a:ext uri="{FF2B5EF4-FFF2-40B4-BE49-F238E27FC236}">
                <a16:creationId xmlns="" xmlns:a16="http://schemas.microsoft.com/office/drawing/2014/main" id="{9C693C5D-7294-4369-A8D9-D752861962EE}"/>
              </a:ext>
            </a:extLst>
          </p:cNvPr>
          <p:cNvSpPr>
            <a:spLocks/>
          </p:cNvSpPr>
          <p:nvPr/>
        </p:nvSpPr>
        <p:spPr bwMode="auto">
          <a:xfrm>
            <a:off x="1844110" y="3711410"/>
            <a:ext cx="1697037" cy="663575"/>
          </a:xfrm>
          <a:custGeom>
            <a:avLst/>
            <a:gdLst>
              <a:gd name="T0" fmla="*/ 446 w 446"/>
              <a:gd name="T1" fmla="*/ 54 h 175"/>
              <a:gd name="T2" fmla="*/ 0 w 446"/>
              <a:gd name="T3" fmla="*/ 54 h 175"/>
              <a:gd name="T4" fmla="*/ 446 w 446"/>
              <a:gd name="T5" fmla="*/ 54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6" h="175">
                <a:moveTo>
                  <a:pt x="446" y="54"/>
                </a:moveTo>
                <a:cubicBezTo>
                  <a:pt x="407" y="170"/>
                  <a:pt x="44" y="175"/>
                  <a:pt x="0" y="54"/>
                </a:cubicBezTo>
                <a:cubicBezTo>
                  <a:pt x="148" y="0"/>
                  <a:pt x="297" y="0"/>
                  <a:pt x="446" y="54"/>
                </a:cubicBezTo>
                <a:close/>
              </a:path>
            </a:pathLst>
          </a:custGeom>
          <a:solidFill>
            <a:srgbClr val="2E6CA4"/>
          </a:solidFill>
          <a:ln w="28575" cap="rnd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Freeform 8">
            <a:extLst>
              <a:ext uri="{FF2B5EF4-FFF2-40B4-BE49-F238E27FC236}">
                <a16:creationId xmlns="" xmlns:a16="http://schemas.microsoft.com/office/drawing/2014/main" id="{1D42BCDA-E4D6-489E-9332-0CEC476E4214}"/>
              </a:ext>
            </a:extLst>
          </p:cNvPr>
          <p:cNvSpPr>
            <a:spLocks/>
          </p:cNvSpPr>
          <p:nvPr/>
        </p:nvSpPr>
        <p:spPr bwMode="auto">
          <a:xfrm>
            <a:off x="1829823" y="3711410"/>
            <a:ext cx="1722437" cy="261937"/>
          </a:xfrm>
          <a:custGeom>
            <a:avLst/>
            <a:gdLst>
              <a:gd name="T0" fmla="*/ 453 w 453"/>
              <a:gd name="T1" fmla="*/ 69 h 69"/>
              <a:gd name="T2" fmla="*/ 0 w 453"/>
              <a:gd name="T3" fmla="*/ 69 h 69"/>
              <a:gd name="T4" fmla="*/ 0 w 453"/>
              <a:gd name="T5" fmla="*/ 42 h 69"/>
              <a:gd name="T6" fmla="*/ 453 w 453"/>
              <a:gd name="T7" fmla="*/ 42 h 69"/>
              <a:gd name="T8" fmla="*/ 453 w 453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" h="69">
                <a:moveTo>
                  <a:pt x="453" y="69"/>
                </a:moveTo>
                <a:cubicBezTo>
                  <a:pt x="453" y="30"/>
                  <a:pt x="0" y="30"/>
                  <a:pt x="0" y="69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0"/>
                  <a:pt x="453" y="0"/>
                  <a:pt x="453" y="42"/>
                </a:cubicBezTo>
                <a:lnTo>
                  <a:pt x="453" y="69"/>
                </a:lnTo>
                <a:close/>
              </a:path>
            </a:pathLst>
          </a:custGeom>
          <a:solidFill>
            <a:srgbClr val="2E6CA4"/>
          </a:solidFill>
          <a:ln w="28575" cap="rnd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Oval 9">
            <a:extLst>
              <a:ext uri="{FF2B5EF4-FFF2-40B4-BE49-F238E27FC236}">
                <a16:creationId xmlns="" xmlns:a16="http://schemas.microsoft.com/office/drawing/2014/main" id="{6D9C5601-3618-402A-8E1B-4A0464FE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073" y="3417723"/>
            <a:ext cx="261937" cy="266700"/>
          </a:xfrm>
          <a:prstGeom prst="ellipse">
            <a:avLst/>
          </a:prstGeom>
          <a:solidFill>
            <a:srgbClr val="FFFFFF"/>
          </a:solidFill>
          <a:ln w="14288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Freeform 10">
            <a:extLst>
              <a:ext uri="{FF2B5EF4-FFF2-40B4-BE49-F238E27FC236}">
                <a16:creationId xmlns="" xmlns:a16="http://schemas.microsoft.com/office/drawing/2014/main" id="{3B4C9F83-2FE7-4945-9590-F435F0BC2FD7}"/>
              </a:ext>
            </a:extLst>
          </p:cNvPr>
          <p:cNvSpPr>
            <a:spLocks/>
          </p:cNvSpPr>
          <p:nvPr/>
        </p:nvSpPr>
        <p:spPr bwMode="auto">
          <a:xfrm>
            <a:off x="2088585" y="4443248"/>
            <a:ext cx="1204912" cy="627062"/>
          </a:xfrm>
          <a:custGeom>
            <a:avLst/>
            <a:gdLst>
              <a:gd name="T0" fmla="*/ 317 w 317"/>
              <a:gd name="T1" fmla="*/ 27 h 165"/>
              <a:gd name="T2" fmla="*/ 317 w 317"/>
              <a:gd name="T3" fmla="*/ 21 h 165"/>
              <a:gd name="T4" fmla="*/ 312 w 317"/>
              <a:gd name="T5" fmla="*/ 18 h 165"/>
              <a:gd name="T6" fmla="*/ 159 w 317"/>
              <a:gd name="T7" fmla="*/ 1 h 165"/>
              <a:gd name="T8" fmla="*/ 5 w 317"/>
              <a:gd name="T9" fmla="*/ 18 h 165"/>
              <a:gd name="T10" fmla="*/ 0 w 317"/>
              <a:gd name="T11" fmla="*/ 21 h 165"/>
              <a:gd name="T12" fmla="*/ 1 w 317"/>
              <a:gd name="T13" fmla="*/ 27 h 165"/>
              <a:gd name="T14" fmla="*/ 3 w 317"/>
              <a:gd name="T15" fmla="*/ 58 h 165"/>
              <a:gd name="T16" fmla="*/ 13 w 317"/>
              <a:gd name="T17" fmla="*/ 106 h 165"/>
              <a:gd name="T18" fmla="*/ 159 w 317"/>
              <a:gd name="T19" fmla="*/ 164 h 165"/>
              <a:gd name="T20" fmla="*/ 304 w 317"/>
              <a:gd name="T21" fmla="*/ 106 h 165"/>
              <a:gd name="T22" fmla="*/ 314 w 317"/>
              <a:gd name="T23" fmla="*/ 58 h 165"/>
              <a:gd name="T24" fmla="*/ 317 w 317"/>
              <a:gd name="T25" fmla="*/ 27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" h="165">
                <a:moveTo>
                  <a:pt x="317" y="27"/>
                </a:moveTo>
                <a:cubicBezTo>
                  <a:pt x="317" y="25"/>
                  <a:pt x="317" y="23"/>
                  <a:pt x="317" y="21"/>
                </a:cubicBezTo>
                <a:cubicBezTo>
                  <a:pt x="315" y="20"/>
                  <a:pt x="314" y="19"/>
                  <a:pt x="312" y="18"/>
                </a:cubicBezTo>
                <a:cubicBezTo>
                  <a:pt x="290" y="6"/>
                  <a:pt x="224" y="0"/>
                  <a:pt x="159" y="1"/>
                </a:cubicBezTo>
                <a:cubicBezTo>
                  <a:pt x="93" y="0"/>
                  <a:pt x="27" y="6"/>
                  <a:pt x="5" y="18"/>
                </a:cubicBezTo>
                <a:cubicBezTo>
                  <a:pt x="3" y="19"/>
                  <a:pt x="2" y="20"/>
                  <a:pt x="0" y="21"/>
                </a:cubicBezTo>
                <a:cubicBezTo>
                  <a:pt x="0" y="23"/>
                  <a:pt x="0" y="25"/>
                  <a:pt x="1" y="27"/>
                </a:cubicBezTo>
                <a:cubicBezTo>
                  <a:pt x="0" y="33"/>
                  <a:pt x="0" y="44"/>
                  <a:pt x="3" y="58"/>
                </a:cubicBezTo>
                <a:cubicBezTo>
                  <a:pt x="5" y="75"/>
                  <a:pt x="9" y="92"/>
                  <a:pt x="13" y="106"/>
                </a:cubicBezTo>
                <a:cubicBezTo>
                  <a:pt x="30" y="146"/>
                  <a:pt x="94" y="165"/>
                  <a:pt x="159" y="164"/>
                </a:cubicBezTo>
                <a:cubicBezTo>
                  <a:pt x="223" y="165"/>
                  <a:pt x="287" y="146"/>
                  <a:pt x="304" y="106"/>
                </a:cubicBezTo>
                <a:cubicBezTo>
                  <a:pt x="308" y="92"/>
                  <a:pt x="312" y="75"/>
                  <a:pt x="314" y="58"/>
                </a:cubicBezTo>
                <a:cubicBezTo>
                  <a:pt x="317" y="44"/>
                  <a:pt x="317" y="33"/>
                  <a:pt x="317" y="27"/>
                </a:cubicBez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Line 11">
            <a:extLst>
              <a:ext uri="{FF2B5EF4-FFF2-40B4-BE49-F238E27FC236}">
                <a16:creationId xmlns="" xmlns:a16="http://schemas.microsoft.com/office/drawing/2014/main" id="{2EA88829-CB89-4E81-A77D-4DF078BDD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3173" y="4276560"/>
            <a:ext cx="277812" cy="330200"/>
          </a:xfrm>
          <a:prstGeom prst="line">
            <a:avLst/>
          </a:pr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Line 12">
            <a:extLst>
              <a:ext uri="{FF2B5EF4-FFF2-40B4-BE49-F238E27FC236}">
                <a16:creationId xmlns="" xmlns:a16="http://schemas.microsoft.com/office/drawing/2014/main" id="{B48C3A25-5960-4638-8D01-E0403A59FC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9823" y="4227348"/>
            <a:ext cx="277812" cy="330200"/>
          </a:xfrm>
          <a:prstGeom prst="line">
            <a:avLst/>
          </a:pr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Freeform 13">
            <a:extLst>
              <a:ext uri="{FF2B5EF4-FFF2-40B4-BE49-F238E27FC236}">
                <a16:creationId xmlns="" xmlns:a16="http://schemas.microsoft.com/office/drawing/2014/main" id="{6044B22A-C395-4E07-A3EB-0A621CFB2C6D}"/>
              </a:ext>
            </a:extLst>
          </p:cNvPr>
          <p:cNvSpPr>
            <a:spLocks/>
          </p:cNvSpPr>
          <p:nvPr/>
        </p:nvSpPr>
        <p:spPr bwMode="auto">
          <a:xfrm>
            <a:off x="3011104" y="4290391"/>
            <a:ext cx="1716087" cy="1427162"/>
          </a:xfrm>
          <a:custGeom>
            <a:avLst/>
            <a:gdLst>
              <a:gd name="T0" fmla="*/ 171 w 451"/>
              <a:gd name="T1" fmla="*/ 284 h 376"/>
              <a:gd name="T2" fmla="*/ 257 w 451"/>
              <a:gd name="T3" fmla="*/ 198 h 376"/>
              <a:gd name="T4" fmla="*/ 322 w 451"/>
              <a:gd name="T5" fmla="*/ 130 h 376"/>
              <a:gd name="T6" fmla="*/ 388 w 451"/>
              <a:gd name="T7" fmla="*/ 65 h 376"/>
              <a:gd name="T8" fmla="*/ 434 w 451"/>
              <a:gd name="T9" fmla="*/ 23 h 376"/>
              <a:gd name="T10" fmla="*/ 450 w 451"/>
              <a:gd name="T11" fmla="*/ 9 h 376"/>
              <a:gd name="T12" fmla="*/ 451 w 451"/>
              <a:gd name="T13" fmla="*/ 4 h 376"/>
              <a:gd name="T14" fmla="*/ 448 w 451"/>
              <a:gd name="T15" fmla="*/ 0 h 376"/>
              <a:gd name="T16" fmla="*/ 443 w 451"/>
              <a:gd name="T17" fmla="*/ 0 h 376"/>
              <a:gd name="T18" fmla="*/ 426 w 451"/>
              <a:gd name="T19" fmla="*/ 13 h 376"/>
              <a:gd name="T20" fmla="*/ 375 w 451"/>
              <a:gd name="T21" fmla="*/ 49 h 376"/>
              <a:gd name="T22" fmla="*/ 298 w 451"/>
              <a:gd name="T23" fmla="*/ 100 h 376"/>
              <a:gd name="T24" fmla="*/ 218 w 451"/>
              <a:gd name="T25" fmla="*/ 150 h 376"/>
              <a:gd name="T26" fmla="*/ 116 w 451"/>
              <a:gd name="T27" fmla="*/ 217 h 376"/>
              <a:gd name="T28" fmla="*/ 18 w 451"/>
              <a:gd name="T29" fmla="*/ 297 h 376"/>
              <a:gd name="T30" fmla="*/ 3 w 451"/>
              <a:gd name="T31" fmla="*/ 317 h 376"/>
              <a:gd name="T32" fmla="*/ 2 w 451"/>
              <a:gd name="T33" fmla="*/ 332 h 376"/>
              <a:gd name="T34" fmla="*/ 7 w 451"/>
              <a:gd name="T35" fmla="*/ 343 h 376"/>
              <a:gd name="T36" fmla="*/ 24 w 451"/>
              <a:gd name="T37" fmla="*/ 364 h 376"/>
              <a:gd name="T38" fmla="*/ 34 w 451"/>
              <a:gd name="T39" fmla="*/ 372 h 376"/>
              <a:gd name="T40" fmla="*/ 49 w 451"/>
              <a:gd name="T41" fmla="*/ 374 h 376"/>
              <a:gd name="T42" fmla="*/ 71 w 451"/>
              <a:gd name="T43" fmla="*/ 363 h 376"/>
              <a:gd name="T44" fmla="*/ 171 w 451"/>
              <a:gd name="T45" fmla="*/ 284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1" h="376">
                <a:moveTo>
                  <a:pt x="171" y="284"/>
                </a:moveTo>
                <a:cubicBezTo>
                  <a:pt x="201" y="256"/>
                  <a:pt x="229" y="227"/>
                  <a:pt x="257" y="198"/>
                </a:cubicBezTo>
                <a:cubicBezTo>
                  <a:pt x="279" y="176"/>
                  <a:pt x="300" y="152"/>
                  <a:pt x="322" y="130"/>
                </a:cubicBezTo>
                <a:cubicBezTo>
                  <a:pt x="344" y="108"/>
                  <a:pt x="366" y="86"/>
                  <a:pt x="388" y="65"/>
                </a:cubicBezTo>
                <a:cubicBezTo>
                  <a:pt x="403" y="51"/>
                  <a:pt x="419" y="37"/>
                  <a:pt x="434" y="23"/>
                </a:cubicBezTo>
                <a:cubicBezTo>
                  <a:pt x="439" y="18"/>
                  <a:pt x="445" y="14"/>
                  <a:pt x="450" y="9"/>
                </a:cubicBezTo>
                <a:cubicBezTo>
                  <a:pt x="451" y="8"/>
                  <a:pt x="450" y="6"/>
                  <a:pt x="451" y="4"/>
                </a:cubicBezTo>
                <a:cubicBezTo>
                  <a:pt x="451" y="3"/>
                  <a:pt x="449" y="1"/>
                  <a:pt x="448" y="0"/>
                </a:cubicBezTo>
                <a:cubicBezTo>
                  <a:pt x="446" y="0"/>
                  <a:pt x="444" y="0"/>
                  <a:pt x="443" y="0"/>
                </a:cubicBezTo>
                <a:cubicBezTo>
                  <a:pt x="437" y="4"/>
                  <a:pt x="432" y="9"/>
                  <a:pt x="426" y="13"/>
                </a:cubicBezTo>
                <a:cubicBezTo>
                  <a:pt x="409" y="25"/>
                  <a:pt x="392" y="38"/>
                  <a:pt x="375" y="49"/>
                </a:cubicBezTo>
                <a:cubicBezTo>
                  <a:pt x="350" y="67"/>
                  <a:pt x="324" y="84"/>
                  <a:pt x="298" y="100"/>
                </a:cubicBezTo>
                <a:cubicBezTo>
                  <a:pt x="272" y="117"/>
                  <a:pt x="244" y="133"/>
                  <a:pt x="218" y="150"/>
                </a:cubicBezTo>
                <a:cubicBezTo>
                  <a:pt x="184" y="172"/>
                  <a:pt x="149" y="193"/>
                  <a:pt x="116" y="217"/>
                </a:cubicBezTo>
                <a:cubicBezTo>
                  <a:pt x="82" y="241"/>
                  <a:pt x="49" y="268"/>
                  <a:pt x="18" y="297"/>
                </a:cubicBezTo>
                <a:cubicBezTo>
                  <a:pt x="12" y="303"/>
                  <a:pt x="7" y="310"/>
                  <a:pt x="3" y="317"/>
                </a:cubicBezTo>
                <a:cubicBezTo>
                  <a:pt x="0" y="322"/>
                  <a:pt x="0" y="327"/>
                  <a:pt x="2" y="332"/>
                </a:cubicBezTo>
                <a:cubicBezTo>
                  <a:pt x="4" y="337"/>
                  <a:pt x="4" y="338"/>
                  <a:pt x="7" y="343"/>
                </a:cubicBezTo>
                <a:cubicBezTo>
                  <a:pt x="10" y="348"/>
                  <a:pt x="20" y="361"/>
                  <a:pt x="24" y="364"/>
                </a:cubicBezTo>
                <a:cubicBezTo>
                  <a:pt x="28" y="367"/>
                  <a:pt x="30" y="369"/>
                  <a:pt x="34" y="372"/>
                </a:cubicBezTo>
                <a:cubicBezTo>
                  <a:pt x="38" y="375"/>
                  <a:pt x="44" y="376"/>
                  <a:pt x="49" y="374"/>
                </a:cubicBezTo>
                <a:cubicBezTo>
                  <a:pt x="57" y="371"/>
                  <a:pt x="65" y="368"/>
                  <a:pt x="71" y="363"/>
                </a:cubicBezTo>
                <a:cubicBezTo>
                  <a:pt x="106" y="339"/>
                  <a:pt x="140" y="312"/>
                  <a:pt x="171" y="284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" name="Freeform 14">
            <a:extLst>
              <a:ext uri="{FF2B5EF4-FFF2-40B4-BE49-F238E27FC236}">
                <a16:creationId xmlns="" xmlns:a16="http://schemas.microsoft.com/office/drawing/2014/main" id="{E8C71AC9-2BF5-4ADC-87ED-E57CCB26DB13}"/>
              </a:ext>
            </a:extLst>
          </p:cNvPr>
          <p:cNvSpPr>
            <a:spLocks/>
          </p:cNvSpPr>
          <p:nvPr/>
        </p:nvSpPr>
        <p:spPr bwMode="auto">
          <a:xfrm>
            <a:off x="3228591" y="5015878"/>
            <a:ext cx="566737" cy="504825"/>
          </a:xfrm>
          <a:custGeom>
            <a:avLst/>
            <a:gdLst>
              <a:gd name="T0" fmla="*/ 138 w 149"/>
              <a:gd name="T1" fmla="*/ 48 h 133"/>
              <a:gd name="T2" fmla="*/ 44 w 149"/>
              <a:gd name="T3" fmla="*/ 126 h 133"/>
              <a:gd name="T4" fmla="*/ 13 w 149"/>
              <a:gd name="T5" fmla="*/ 123 h 133"/>
              <a:gd name="T6" fmla="*/ 8 w 149"/>
              <a:gd name="T7" fmla="*/ 116 h 133"/>
              <a:gd name="T8" fmla="*/ 11 w 149"/>
              <a:gd name="T9" fmla="*/ 85 h 133"/>
              <a:gd name="T10" fmla="*/ 105 w 149"/>
              <a:gd name="T11" fmla="*/ 8 h 133"/>
              <a:gd name="T12" fmla="*/ 136 w 149"/>
              <a:gd name="T13" fmla="*/ 11 h 133"/>
              <a:gd name="T14" fmla="*/ 141 w 149"/>
              <a:gd name="T15" fmla="*/ 17 h 133"/>
              <a:gd name="T16" fmla="*/ 138 w 149"/>
              <a:gd name="T17" fmla="*/ 48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9" h="133">
                <a:moveTo>
                  <a:pt x="138" y="48"/>
                </a:moveTo>
                <a:cubicBezTo>
                  <a:pt x="44" y="126"/>
                  <a:pt x="44" y="126"/>
                  <a:pt x="44" y="126"/>
                </a:cubicBezTo>
                <a:cubicBezTo>
                  <a:pt x="35" y="133"/>
                  <a:pt x="21" y="132"/>
                  <a:pt x="13" y="123"/>
                </a:cubicBezTo>
                <a:cubicBezTo>
                  <a:pt x="8" y="116"/>
                  <a:pt x="8" y="116"/>
                  <a:pt x="8" y="116"/>
                </a:cubicBezTo>
                <a:cubicBezTo>
                  <a:pt x="0" y="107"/>
                  <a:pt x="2" y="93"/>
                  <a:pt x="11" y="85"/>
                </a:cubicBezTo>
                <a:cubicBezTo>
                  <a:pt x="105" y="8"/>
                  <a:pt x="105" y="8"/>
                  <a:pt x="105" y="8"/>
                </a:cubicBezTo>
                <a:cubicBezTo>
                  <a:pt x="114" y="0"/>
                  <a:pt x="128" y="1"/>
                  <a:pt x="136" y="11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9" y="26"/>
                  <a:pt x="147" y="40"/>
                  <a:pt x="138" y="4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" name="Freeform 15">
            <a:extLst>
              <a:ext uri="{FF2B5EF4-FFF2-40B4-BE49-F238E27FC236}">
                <a16:creationId xmlns="" xmlns:a16="http://schemas.microsoft.com/office/drawing/2014/main" id="{1815AD2A-7E81-4159-8E77-5E0BD03B2C14}"/>
              </a:ext>
            </a:extLst>
          </p:cNvPr>
          <p:cNvSpPr>
            <a:spLocks/>
          </p:cNvSpPr>
          <p:nvPr/>
        </p:nvSpPr>
        <p:spPr bwMode="auto">
          <a:xfrm>
            <a:off x="3312729" y="5342903"/>
            <a:ext cx="98425" cy="101600"/>
          </a:xfrm>
          <a:custGeom>
            <a:avLst/>
            <a:gdLst>
              <a:gd name="T0" fmla="*/ 15 w 26"/>
              <a:gd name="T1" fmla="*/ 11 h 27"/>
              <a:gd name="T2" fmla="*/ 16 w 26"/>
              <a:gd name="T3" fmla="*/ 7 h 27"/>
              <a:gd name="T4" fmla="*/ 15 w 26"/>
              <a:gd name="T5" fmla="*/ 3 h 27"/>
              <a:gd name="T6" fmla="*/ 9 w 26"/>
              <a:gd name="T7" fmla="*/ 1 h 27"/>
              <a:gd name="T8" fmla="*/ 3 w 26"/>
              <a:gd name="T9" fmla="*/ 3 h 27"/>
              <a:gd name="T10" fmla="*/ 0 w 26"/>
              <a:gd name="T11" fmla="*/ 7 h 27"/>
              <a:gd name="T12" fmla="*/ 0 w 26"/>
              <a:gd name="T13" fmla="*/ 10 h 27"/>
              <a:gd name="T14" fmla="*/ 0 w 26"/>
              <a:gd name="T15" fmla="*/ 12 h 27"/>
              <a:gd name="T16" fmla="*/ 2 w 26"/>
              <a:gd name="T17" fmla="*/ 13 h 27"/>
              <a:gd name="T18" fmla="*/ 3 w 26"/>
              <a:gd name="T19" fmla="*/ 13 h 27"/>
              <a:gd name="T20" fmla="*/ 4 w 26"/>
              <a:gd name="T21" fmla="*/ 11 h 27"/>
              <a:gd name="T22" fmla="*/ 6 w 26"/>
              <a:gd name="T23" fmla="*/ 6 h 27"/>
              <a:gd name="T24" fmla="*/ 9 w 26"/>
              <a:gd name="T25" fmla="*/ 5 h 27"/>
              <a:gd name="T26" fmla="*/ 11 w 26"/>
              <a:gd name="T27" fmla="*/ 6 h 27"/>
              <a:gd name="T28" fmla="*/ 12 w 26"/>
              <a:gd name="T29" fmla="*/ 10 h 27"/>
              <a:gd name="T30" fmla="*/ 9 w 26"/>
              <a:gd name="T31" fmla="*/ 13 h 27"/>
              <a:gd name="T32" fmla="*/ 9 w 26"/>
              <a:gd name="T33" fmla="*/ 16 h 27"/>
              <a:gd name="T34" fmla="*/ 12 w 26"/>
              <a:gd name="T35" fmla="*/ 16 h 27"/>
              <a:gd name="T36" fmla="*/ 14 w 26"/>
              <a:gd name="T37" fmla="*/ 14 h 27"/>
              <a:gd name="T38" fmla="*/ 17 w 26"/>
              <a:gd name="T39" fmla="*/ 13 h 27"/>
              <a:gd name="T40" fmla="*/ 20 w 26"/>
              <a:gd name="T41" fmla="*/ 15 h 27"/>
              <a:gd name="T42" fmla="*/ 20 w 26"/>
              <a:gd name="T43" fmla="*/ 18 h 27"/>
              <a:gd name="T44" fmla="*/ 18 w 26"/>
              <a:gd name="T45" fmla="*/ 21 h 27"/>
              <a:gd name="T46" fmla="*/ 13 w 26"/>
              <a:gd name="T47" fmla="*/ 23 h 27"/>
              <a:gd name="T48" fmla="*/ 12 w 26"/>
              <a:gd name="T49" fmla="*/ 23 h 27"/>
              <a:gd name="T50" fmla="*/ 11 w 26"/>
              <a:gd name="T51" fmla="*/ 23 h 27"/>
              <a:gd name="T52" fmla="*/ 10 w 26"/>
              <a:gd name="T53" fmla="*/ 25 h 27"/>
              <a:gd name="T54" fmla="*/ 10 w 26"/>
              <a:gd name="T55" fmla="*/ 26 h 27"/>
              <a:gd name="T56" fmla="*/ 13 w 26"/>
              <a:gd name="T57" fmla="*/ 27 h 27"/>
              <a:gd name="T58" fmla="*/ 21 w 26"/>
              <a:gd name="T59" fmla="*/ 24 h 27"/>
              <a:gd name="T60" fmla="*/ 25 w 26"/>
              <a:gd name="T61" fmla="*/ 18 h 27"/>
              <a:gd name="T62" fmla="*/ 24 w 26"/>
              <a:gd name="T63" fmla="*/ 12 h 27"/>
              <a:gd name="T64" fmla="*/ 22 w 26"/>
              <a:gd name="T65" fmla="*/ 10 h 27"/>
              <a:gd name="T66" fmla="*/ 18 w 26"/>
              <a:gd name="T67" fmla="*/ 9 h 27"/>
              <a:gd name="T68" fmla="*/ 14 w 26"/>
              <a:gd name="T69" fmla="*/ 11 h 27"/>
              <a:gd name="T70" fmla="*/ 15 w 26"/>
              <a:gd name="T71" fmla="*/ 11 h 27"/>
              <a:gd name="T72" fmla="*/ 15 w 26"/>
              <a:gd name="T73" fmla="*/ 1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6" h="27">
                <a:moveTo>
                  <a:pt x="15" y="11"/>
                </a:moveTo>
                <a:cubicBezTo>
                  <a:pt x="15" y="10"/>
                  <a:pt x="16" y="9"/>
                  <a:pt x="16" y="7"/>
                </a:cubicBezTo>
                <a:cubicBezTo>
                  <a:pt x="17" y="6"/>
                  <a:pt x="16" y="4"/>
                  <a:pt x="15" y="3"/>
                </a:cubicBezTo>
                <a:cubicBezTo>
                  <a:pt x="13" y="1"/>
                  <a:pt x="11" y="0"/>
                  <a:pt x="9" y="1"/>
                </a:cubicBezTo>
                <a:cubicBezTo>
                  <a:pt x="7" y="1"/>
                  <a:pt x="5" y="2"/>
                  <a:pt x="3" y="3"/>
                </a:cubicBezTo>
                <a:cubicBezTo>
                  <a:pt x="2" y="4"/>
                  <a:pt x="1" y="6"/>
                  <a:pt x="0" y="7"/>
                </a:cubicBezTo>
                <a:cubicBezTo>
                  <a:pt x="0" y="8"/>
                  <a:pt x="0" y="9"/>
                  <a:pt x="0" y="10"/>
                </a:cubicBezTo>
                <a:cubicBezTo>
                  <a:pt x="0" y="11"/>
                  <a:pt x="0" y="12"/>
                  <a:pt x="0" y="12"/>
                </a:cubicBezTo>
                <a:cubicBezTo>
                  <a:pt x="1" y="13"/>
                  <a:pt x="1" y="13"/>
                  <a:pt x="2" y="13"/>
                </a:cubicBezTo>
                <a:cubicBezTo>
                  <a:pt x="2" y="13"/>
                  <a:pt x="3" y="13"/>
                  <a:pt x="3" y="13"/>
                </a:cubicBezTo>
                <a:cubicBezTo>
                  <a:pt x="4" y="12"/>
                  <a:pt x="4" y="12"/>
                  <a:pt x="4" y="11"/>
                </a:cubicBezTo>
                <a:cubicBezTo>
                  <a:pt x="4" y="9"/>
                  <a:pt x="4" y="7"/>
                  <a:pt x="6" y="6"/>
                </a:cubicBezTo>
                <a:cubicBezTo>
                  <a:pt x="7" y="5"/>
                  <a:pt x="8" y="5"/>
                  <a:pt x="9" y="5"/>
                </a:cubicBezTo>
                <a:cubicBezTo>
                  <a:pt x="10" y="5"/>
                  <a:pt x="11" y="5"/>
                  <a:pt x="11" y="6"/>
                </a:cubicBezTo>
                <a:cubicBezTo>
                  <a:pt x="12" y="7"/>
                  <a:pt x="12" y="8"/>
                  <a:pt x="12" y="10"/>
                </a:cubicBezTo>
                <a:cubicBezTo>
                  <a:pt x="11" y="11"/>
                  <a:pt x="10" y="12"/>
                  <a:pt x="9" y="13"/>
                </a:cubicBezTo>
                <a:cubicBezTo>
                  <a:pt x="8" y="14"/>
                  <a:pt x="8" y="15"/>
                  <a:pt x="9" y="16"/>
                </a:cubicBezTo>
                <a:cubicBezTo>
                  <a:pt x="9" y="17"/>
                  <a:pt x="10" y="17"/>
                  <a:pt x="12" y="16"/>
                </a:cubicBezTo>
                <a:cubicBezTo>
                  <a:pt x="13" y="15"/>
                  <a:pt x="14" y="14"/>
                  <a:pt x="14" y="14"/>
                </a:cubicBezTo>
                <a:cubicBezTo>
                  <a:pt x="15" y="13"/>
                  <a:pt x="16" y="13"/>
                  <a:pt x="17" y="13"/>
                </a:cubicBezTo>
                <a:cubicBezTo>
                  <a:pt x="18" y="13"/>
                  <a:pt x="19" y="14"/>
                  <a:pt x="20" y="15"/>
                </a:cubicBezTo>
                <a:cubicBezTo>
                  <a:pt x="21" y="16"/>
                  <a:pt x="21" y="17"/>
                  <a:pt x="20" y="18"/>
                </a:cubicBezTo>
                <a:cubicBezTo>
                  <a:pt x="20" y="19"/>
                  <a:pt x="19" y="20"/>
                  <a:pt x="18" y="21"/>
                </a:cubicBezTo>
                <a:cubicBezTo>
                  <a:pt x="17" y="23"/>
                  <a:pt x="15" y="23"/>
                  <a:pt x="13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0" y="23"/>
                  <a:pt x="10" y="24"/>
                  <a:pt x="10" y="25"/>
                </a:cubicBezTo>
                <a:cubicBezTo>
                  <a:pt x="10" y="25"/>
                  <a:pt x="10" y="26"/>
                  <a:pt x="10" y="26"/>
                </a:cubicBezTo>
                <a:cubicBezTo>
                  <a:pt x="11" y="27"/>
                  <a:pt x="12" y="27"/>
                  <a:pt x="13" y="27"/>
                </a:cubicBezTo>
                <a:cubicBezTo>
                  <a:pt x="16" y="27"/>
                  <a:pt x="18" y="26"/>
                  <a:pt x="21" y="24"/>
                </a:cubicBezTo>
                <a:cubicBezTo>
                  <a:pt x="23" y="22"/>
                  <a:pt x="24" y="21"/>
                  <a:pt x="25" y="18"/>
                </a:cubicBezTo>
                <a:cubicBezTo>
                  <a:pt x="26" y="16"/>
                  <a:pt x="25" y="14"/>
                  <a:pt x="24" y="12"/>
                </a:cubicBezTo>
                <a:cubicBezTo>
                  <a:pt x="23" y="11"/>
                  <a:pt x="22" y="10"/>
                  <a:pt x="22" y="10"/>
                </a:cubicBezTo>
                <a:cubicBezTo>
                  <a:pt x="21" y="9"/>
                  <a:pt x="19" y="9"/>
                  <a:pt x="18" y="9"/>
                </a:cubicBezTo>
                <a:cubicBezTo>
                  <a:pt x="17" y="10"/>
                  <a:pt x="16" y="10"/>
                  <a:pt x="14" y="11"/>
                </a:cubicBezTo>
                <a:cubicBezTo>
                  <a:pt x="14" y="11"/>
                  <a:pt x="15" y="11"/>
                  <a:pt x="15" y="11"/>
                </a:cubicBezTo>
                <a:cubicBezTo>
                  <a:pt x="15" y="11"/>
                  <a:pt x="15" y="11"/>
                  <a:pt x="15" y="11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" name="Freeform 16">
            <a:extLst>
              <a:ext uri="{FF2B5EF4-FFF2-40B4-BE49-F238E27FC236}">
                <a16:creationId xmlns="" xmlns:a16="http://schemas.microsoft.com/office/drawing/2014/main" id="{09E29FDC-61D7-4034-B767-6866500CE1FC}"/>
              </a:ext>
            </a:extLst>
          </p:cNvPr>
          <p:cNvSpPr>
            <a:spLocks noEditPoints="1"/>
          </p:cNvSpPr>
          <p:nvPr/>
        </p:nvSpPr>
        <p:spPr bwMode="auto">
          <a:xfrm>
            <a:off x="3395279" y="5280991"/>
            <a:ext cx="88900" cy="100012"/>
          </a:xfrm>
          <a:custGeom>
            <a:avLst/>
            <a:gdLst>
              <a:gd name="T0" fmla="*/ 6 w 23"/>
              <a:gd name="T1" fmla="*/ 15 h 26"/>
              <a:gd name="T2" fmla="*/ 5 w 23"/>
              <a:gd name="T3" fmla="*/ 12 h 26"/>
              <a:gd name="T4" fmla="*/ 6 w 23"/>
              <a:gd name="T5" fmla="*/ 3 h 26"/>
              <a:gd name="T6" fmla="*/ 6 w 23"/>
              <a:gd name="T7" fmla="*/ 1 h 26"/>
              <a:gd name="T8" fmla="*/ 5 w 23"/>
              <a:gd name="T9" fmla="*/ 0 h 26"/>
              <a:gd name="T10" fmla="*/ 3 w 23"/>
              <a:gd name="T11" fmla="*/ 0 h 26"/>
              <a:gd name="T12" fmla="*/ 2 w 23"/>
              <a:gd name="T13" fmla="*/ 2 h 26"/>
              <a:gd name="T14" fmla="*/ 1 w 23"/>
              <a:gd name="T15" fmla="*/ 12 h 26"/>
              <a:gd name="T16" fmla="*/ 4 w 23"/>
              <a:gd name="T17" fmla="*/ 21 h 26"/>
              <a:gd name="T18" fmla="*/ 12 w 23"/>
              <a:gd name="T19" fmla="*/ 26 h 26"/>
              <a:gd name="T20" fmla="*/ 19 w 23"/>
              <a:gd name="T21" fmla="*/ 23 h 26"/>
              <a:gd name="T22" fmla="*/ 23 w 23"/>
              <a:gd name="T23" fmla="*/ 16 h 26"/>
              <a:gd name="T24" fmla="*/ 21 w 23"/>
              <a:gd name="T25" fmla="*/ 10 h 26"/>
              <a:gd name="T26" fmla="*/ 14 w 23"/>
              <a:gd name="T27" fmla="*/ 7 h 26"/>
              <a:gd name="T28" fmla="*/ 9 w 23"/>
              <a:gd name="T29" fmla="*/ 9 h 26"/>
              <a:gd name="T30" fmla="*/ 6 w 23"/>
              <a:gd name="T31" fmla="*/ 16 h 26"/>
              <a:gd name="T32" fmla="*/ 6 w 23"/>
              <a:gd name="T33" fmla="*/ 15 h 26"/>
              <a:gd name="T34" fmla="*/ 6 w 23"/>
              <a:gd name="T35" fmla="*/ 15 h 26"/>
              <a:gd name="T36" fmla="*/ 13 w 23"/>
              <a:gd name="T37" fmla="*/ 11 h 26"/>
              <a:gd name="T38" fmla="*/ 17 w 23"/>
              <a:gd name="T39" fmla="*/ 13 h 26"/>
              <a:gd name="T40" fmla="*/ 18 w 23"/>
              <a:gd name="T41" fmla="*/ 17 h 26"/>
              <a:gd name="T42" fmla="*/ 17 w 23"/>
              <a:gd name="T43" fmla="*/ 20 h 26"/>
              <a:gd name="T44" fmla="*/ 13 w 23"/>
              <a:gd name="T45" fmla="*/ 22 h 26"/>
              <a:gd name="T46" fmla="*/ 9 w 23"/>
              <a:gd name="T47" fmla="*/ 20 h 26"/>
              <a:gd name="T48" fmla="*/ 8 w 23"/>
              <a:gd name="T49" fmla="*/ 16 h 26"/>
              <a:gd name="T50" fmla="*/ 10 w 23"/>
              <a:gd name="T51" fmla="*/ 13 h 26"/>
              <a:gd name="T52" fmla="*/ 13 w 23"/>
              <a:gd name="T53" fmla="*/ 11 h 26"/>
              <a:gd name="T54" fmla="*/ 13 w 23"/>
              <a:gd name="T55" fmla="*/ 11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3" h="26">
                <a:moveTo>
                  <a:pt x="6" y="15"/>
                </a:moveTo>
                <a:cubicBezTo>
                  <a:pt x="5" y="14"/>
                  <a:pt x="5" y="13"/>
                  <a:pt x="5" y="12"/>
                </a:cubicBezTo>
                <a:cubicBezTo>
                  <a:pt x="5" y="9"/>
                  <a:pt x="5" y="6"/>
                  <a:pt x="6" y="3"/>
                </a:cubicBezTo>
                <a:cubicBezTo>
                  <a:pt x="7" y="2"/>
                  <a:pt x="7" y="1"/>
                  <a:pt x="6" y="1"/>
                </a:cubicBezTo>
                <a:cubicBezTo>
                  <a:pt x="6" y="0"/>
                  <a:pt x="6" y="0"/>
                  <a:pt x="5" y="0"/>
                </a:cubicBezTo>
                <a:cubicBezTo>
                  <a:pt x="4" y="0"/>
                  <a:pt x="4" y="0"/>
                  <a:pt x="3" y="0"/>
                </a:cubicBezTo>
                <a:cubicBezTo>
                  <a:pt x="3" y="1"/>
                  <a:pt x="3" y="1"/>
                  <a:pt x="2" y="2"/>
                </a:cubicBezTo>
                <a:cubicBezTo>
                  <a:pt x="1" y="5"/>
                  <a:pt x="0" y="9"/>
                  <a:pt x="1" y="12"/>
                </a:cubicBezTo>
                <a:cubicBezTo>
                  <a:pt x="1" y="16"/>
                  <a:pt x="2" y="19"/>
                  <a:pt x="4" y="21"/>
                </a:cubicBezTo>
                <a:cubicBezTo>
                  <a:pt x="6" y="24"/>
                  <a:pt x="9" y="25"/>
                  <a:pt x="12" y="26"/>
                </a:cubicBezTo>
                <a:cubicBezTo>
                  <a:pt x="14" y="26"/>
                  <a:pt x="17" y="25"/>
                  <a:pt x="19" y="23"/>
                </a:cubicBezTo>
                <a:cubicBezTo>
                  <a:pt x="22" y="21"/>
                  <a:pt x="23" y="19"/>
                  <a:pt x="23" y="16"/>
                </a:cubicBezTo>
                <a:cubicBezTo>
                  <a:pt x="23" y="14"/>
                  <a:pt x="22" y="12"/>
                  <a:pt x="21" y="10"/>
                </a:cubicBezTo>
                <a:cubicBezTo>
                  <a:pt x="19" y="8"/>
                  <a:pt x="17" y="7"/>
                  <a:pt x="14" y="7"/>
                </a:cubicBezTo>
                <a:cubicBezTo>
                  <a:pt x="12" y="7"/>
                  <a:pt x="10" y="8"/>
                  <a:pt x="9" y="9"/>
                </a:cubicBezTo>
                <a:cubicBezTo>
                  <a:pt x="7" y="11"/>
                  <a:pt x="6" y="13"/>
                  <a:pt x="6" y="16"/>
                </a:cubicBezTo>
                <a:cubicBezTo>
                  <a:pt x="6" y="15"/>
                  <a:pt x="6" y="15"/>
                  <a:pt x="6" y="15"/>
                </a:cubicBezTo>
                <a:cubicBezTo>
                  <a:pt x="6" y="15"/>
                  <a:pt x="6" y="15"/>
                  <a:pt x="6" y="15"/>
                </a:cubicBezTo>
                <a:close/>
                <a:moveTo>
                  <a:pt x="13" y="11"/>
                </a:moveTo>
                <a:cubicBezTo>
                  <a:pt x="14" y="11"/>
                  <a:pt x="16" y="12"/>
                  <a:pt x="17" y="13"/>
                </a:cubicBezTo>
                <a:cubicBezTo>
                  <a:pt x="18" y="15"/>
                  <a:pt x="18" y="16"/>
                  <a:pt x="18" y="17"/>
                </a:cubicBezTo>
                <a:cubicBezTo>
                  <a:pt x="18" y="18"/>
                  <a:pt x="18" y="19"/>
                  <a:pt x="17" y="20"/>
                </a:cubicBezTo>
                <a:cubicBezTo>
                  <a:pt x="15" y="21"/>
                  <a:pt x="14" y="22"/>
                  <a:pt x="13" y="22"/>
                </a:cubicBezTo>
                <a:cubicBezTo>
                  <a:pt x="11" y="21"/>
                  <a:pt x="10" y="21"/>
                  <a:pt x="9" y="20"/>
                </a:cubicBezTo>
                <a:cubicBezTo>
                  <a:pt x="9" y="18"/>
                  <a:pt x="8" y="17"/>
                  <a:pt x="8" y="16"/>
                </a:cubicBezTo>
                <a:cubicBezTo>
                  <a:pt x="9" y="14"/>
                  <a:pt x="9" y="13"/>
                  <a:pt x="10" y="13"/>
                </a:cubicBezTo>
                <a:cubicBezTo>
                  <a:pt x="11" y="12"/>
                  <a:pt x="12" y="12"/>
                  <a:pt x="13" y="11"/>
                </a:cubicBezTo>
                <a:cubicBezTo>
                  <a:pt x="13" y="11"/>
                  <a:pt x="13" y="11"/>
                  <a:pt x="13" y="11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" name="Freeform 17">
            <a:extLst>
              <a:ext uri="{FF2B5EF4-FFF2-40B4-BE49-F238E27FC236}">
                <a16:creationId xmlns="" xmlns:a16="http://schemas.microsoft.com/office/drawing/2014/main" id="{7B672827-C7E3-4197-B716-11FEFB37EFE5}"/>
              </a:ext>
            </a:extLst>
          </p:cNvPr>
          <p:cNvSpPr>
            <a:spLocks/>
          </p:cNvSpPr>
          <p:nvPr/>
        </p:nvSpPr>
        <p:spPr bwMode="auto">
          <a:xfrm>
            <a:off x="3503229" y="5300041"/>
            <a:ext cx="25400" cy="26987"/>
          </a:xfrm>
          <a:custGeom>
            <a:avLst/>
            <a:gdLst>
              <a:gd name="T0" fmla="*/ 0 w 7"/>
              <a:gd name="T1" fmla="*/ 3 h 7"/>
              <a:gd name="T2" fmla="*/ 1 w 7"/>
              <a:gd name="T3" fmla="*/ 6 h 7"/>
              <a:gd name="T4" fmla="*/ 4 w 7"/>
              <a:gd name="T5" fmla="*/ 7 h 7"/>
              <a:gd name="T6" fmla="*/ 6 w 7"/>
              <a:gd name="T7" fmla="*/ 6 h 7"/>
              <a:gd name="T8" fmla="*/ 7 w 7"/>
              <a:gd name="T9" fmla="*/ 4 h 7"/>
              <a:gd name="T10" fmla="*/ 6 w 7"/>
              <a:gd name="T11" fmla="*/ 1 h 7"/>
              <a:gd name="T12" fmla="*/ 3 w 7"/>
              <a:gd name="T13" fmla="*/ 0 h 7"/>
              <a:gd name="T14" fmla="*/ 1 w 7"/>
              <a:gd name="T15" fmla="*/ 1 h 7"/>
              <a:gd name="T16" fmla="*/ 0 w 7"/>
              <a:gd name="T17" fmla="*/ 3 h 7"/>
              <a:gd name="T18" fmla="*/ 0 w 7"/>
              <a:gd name="T19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7">
                <a:moveTo>
                  <a:pt x="0" y="3"/>
                </a:moveTo>
                <a:cubicBezTo>
                  <a:pt x="0" y="4"/>
                  <a:pt x="0" y="5"/>
                  <a:pt x="1" y="6"/>
                </a:cubicBezTo>
                <a:cubicBezTo>
                  <a:pt x="2" y="7"/>
                  <a:pt x="3" y="7"/>
                  <a:pt x="4" y="7"/>
                </a:cubicBezTo>
                <a:cubicBezTo>
                  <a:pt x="5" y="7"/>
                  <a:pt x="5" y="7"/>
                  <a:pt x="6" y="6"/>
                </a:cubicBezTo>
                <a:cubicBezTo>
                  <a:pt x="6" y="5"/>
                  <a:pt x="7" y="5"/>
                  <a:pt x="7" y="4"/>
                </a:cubicBezTo>
                <a:cubicBezTo>
                  <a:pt x="7" y="3"/>
                  <a:pt x="7" y="2"/>
                  <a:pt x="6" y="1"/>
                </a:cubicBezTo>
                <a:cubicBezTo>
                  <a:pt x="5" y="0"/>
                  <a:pt x="4" y="0"/>
                  <a:pt x="3" y="0"/>
                </a:cubicBezTo>
                <a:cubicBezTo>
                  <a:pt x="2" y="0"/>
                  <a:pt x="2" y="0"/>
                  <a:pt x="1" y="1"/>
                </a:cubicBezTo>
                <a:cubicBezTo>
                  <a:pt x="1" y="1"/>
                  <a:pt x="0" y="2"/>
                  <a:pt x="0" y="3"/>
                </a:cubicBezTo>
                <a:cubicBezTo>
                  <a:pt x="0" y="3"/>
                  <a:pt x="0" y="3"/>
                  <a:pt x="0" y="3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" name="Freeform 18">
            <a:extLst>
              <a:ext uri="{FF2B5EF4-FFF2-40B4-BE49-F238E27FC236}">
                <a16:creationId xmlns="" xmlns:a16="http://schemas.microsoft.com/office/drawing/2014/main" id="{39F91F8F-0B22-4C82-A08C-D721C6EDBBA2}"/>
              </a:ext>
            </a:extLst>
          </p:cNvPr>
          <p:cNvSpPr>
            <a:spLocks/>
          </p:cNvSpPr>
          <p:nvPr/>
        </p:nvSpPr>
        <p:spPr bwMode="auto">
          <a:xfrm>
            <a:off x="3495291" y="5182566"/>
            <a:ext cx="101600" cy="106362"/>
          </a:xfrm>
          <a:custGeom>
            <a:avLst/>
            <a:gdLst>
              <a:gd name="T0" fmla="*/ 6 w 27"/>
              <a:gd name="T1" fmla="*/ 11 h 28"/>
              <a:gd name="T2" fmla="*/ 6 w 27"/>
              <a:gd name="T3" fmla="*/ 10 h 28"/>
              <a:gd name="T4" fmla="*/ 14 w 27"/>
              <a:gd name="T5" fmla="*/ 3 h 28"/>
              <a:gd name="T6" fmla="*/ 14 w 27"/>
              <a:gd name="T7" fmla="*/ 2 h 28"/>
              <a:gd name="T8" fmla="*/ 13 w 27"/>
              <a:gd name="T9" fmla="*/ 1 h 28"/>
              <a:gd name="T10" fmla="*/ 12 w 27"/>
              <a:gd name="T11" fmla="*/ 0 h 28"/>
              <a:gd name="T12" fmla="*/ 11 w 27"/>
              <a:gd name="T13" fmla="*/ 0 h 28"/>
              <a:gd name="T14" fmla="*/ 2 w 27"/>
              <a:gd name="T15" fmla="*/ 8 h 28"/>
              <a:gd name="T16" fmla="*/ 1 w 27"/>
              <a:gd name="T17" fmla="*/ 12 h 28"/>
              <a:gd name="T18" fmla="*/ 7 w 27"/>
              <a:gd name="T19" fmla="*/ 20 h 28"/>
              <a:gd name="T20" fmla="*/ 7 w 27"/>
              <a:gd name="T21" fmla="*/ 20 h 28"/>
              <a:gd name="T22" fmla="*/ 11 w 27"/>
              <a:gd name="T23" fmla="*/ 20 h 28"/>
              <a:gd name="T24" fmla="*/ 12 w 27"/>
              <a:gd name="T25" fmla="*/ 18 h 28"/>
              <a:gd name="T26" fmla="*/ 14 w 27"/>
              <a:gd name="T27" fmla="*/ 14 h 28"/>
              <a:gd name="T28" fmla="*/ 17 w 27"/>
              <a:gd name="T29" fmla="*/ 13 h 28"/>
              <a:gd name="T30" fmla="*/ 21 w 27"/>
              <a:gd name="T31" fmla="*/ 15 h 28"/>
              <a:gd name="T32" fmla="*/ 22 w 27"/>
              <a:gd name="T33" fmla="*/ 18 h 28"/>
              <a:gd name="T34" fmla="*/ 20 w 27"/>
              <a:gd name="T35" fmla="*/ 22 h 28"/>
              <a:gd name="T36" fmla="*/ 15 w 27"/>
              <a:gd name="T37" fmla="*/ 24 h 28"/>
              <a:gd name="T38" fmla="*/ 13 w 27"/>
              <a:gd name="T39" fmla="*/ 24 h 28"/>
              <a:gd name="T40" fmla="*/ 12 w 27"/>
              <a:gd name="T41" fmla="*/ 26 h 28"/>
              <a:gd name="T42" fmla="*/ 13 w 27"/>
              <a:gd name="T43" fmla="*/ 27 h 28"/>
              <a:gd name="T44" fmla="*/ 18 w 27"/>
              <a:gd name="T45" fmla="*/ 28 h 28"/>
              <a:gd name="T46" fmla="*/ 23 w 27"/>
              <a:gd name="T47" fmla="*/ 25 h 28"/>
              <a:gd name="T48" fmla="*/ 26 w 27"/>
              <a:gd name="T49" fmla="*/ 19 h 28"/>
              <a:gd name="T50" fmla="*/ 24 w 27"/>
              <a:gd name="T51" fmla="*/ 12 h 28"/>
              <a:gd name="T52" fmla="*/ 18 w 27"/>
              <a:gd name="T53" fmla="*/ 8 h 28"/>
              <a:gd name="T54" fmla="*/ 12 w 27"/>
              <a:gd name="T55" fmla="*/ 10 h 28"/>
              <a:gd name="T56" fmla="*/ 9 w 27"/>
              <a:gd name="T57" fmla="*/ 15 h 28"/>
              <a:gd name="T58" fmla="*/ 6 w 27"/>
              <a:gd name="T59" fmla="*/ 1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7" h="28">
                <a:moveTo>
                  <a:pt x="6" y="11"/>
                </a:moveTo>
                <a:cubicBezTo>
                  <a:pt x="5" y="10"/>
                  <a:pt x="5" y="10"/>
                  <a:pt x="6" y="10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3"/>
                  <a:pt x="14" y="3"/>
                  <a:pt x="14" y="2"/>
                </a:cubicBezTo>
                <a:cubicBezTo>
                  <a:pt x="14" y="2"/>
                  <a:pt x="14" y="1"/>
                  <a:pt x="13" y="1"/>
                </a:cubicBezTo>
                <a:cubicBezTo>
                  <a:pt x="13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2" y="8"/>
                  <a:pt x="2" y="8"/>
                  <a:pt x="2" y="8"/>
                </a:cubicBezTo>
                <a:cubicBezTo>
                  <a:pt x="0" y="9"/>
                  <a:pt x="0" y="10"/>
                  <a:pt x="1" y="12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8" y="21"/>
                  <a:pt x="9" y="21"/>
                  <a:pt x="11" y="20"/>
                </a:cubicBezTo>
                <a:cubicBezTo>
                  <a:pt x="11" y="20"/>
                  <a:pt x="12" y="19"/>
                  <a:pt x="12" y="18"/>
                </a:cubicBezTo>
                <a:cubicBezTo>
                  <a:pt x="12" y="16"/>
                  <a:pt x="12" y="15"/>
                  <a:pt x="14" y="14"/>
                </a:cubicBezTo>
                <a:cubicBezTo>
                  <a:pt x="15" y="13"/>
                  <a:pt x="16" y="13"/>
                  <a:pt x="17" y="13"/>
                </a:cubicBezTo>
                <a:cubicBezTo>
                  <a:pt x="19" y="13"/>
                  <a:pt x="20" y="14"/>
                  <a:pt x="21" y="15"/>
                </a:cubicBezTo>
                <a:cubicBezTo>
                  <a:pt x="21" y="16"/>
                  <a:pt x="22" y="17"/>
                  <a:pt x="22" y="18"/>
                </a:cubicBezTo>
                <a:cubicBezTo>
                  <a:pt x="22" y="20"/>
                  <a:pt x="21" y="21"/>
                  <a:pt x="20" y="22"/>
                </a:cubicBezTo>
                <a:cubicBezTo>
                  <a:pt x="18" y="23"/>
                  <a:pt x="17" y="24"/>
                  <a:pt x="15" y="24"/>
                </a:cubicBezTo>
                <a:cubicBezTo>
                  <a:pt x="14" y="24"/>
                  <a:pt x="14" y="24"/>
                  <a:pt x="13" y="24"/>
                </a:cubicBezTo>
                <a:cubicBezTo>
                  <a:pt x="13" y="24"/>
                  <a:pt x="13" y="25"/>
                  <a:pt x="12" y="26"/>
                </a:cubicBezTo>
                <a:cubicBezTo>
                  <a:pt x="12" y="26"/>
                  <a:pt x="13" y="27"/>
                  <a:pt x="13" y="27"/>
                </a:cubicBezTo>
                <a:cubicBezTo>
                  <a:pt x="14" y="28"/>
                  <a:pt x="15" y="28"/>
                  <a:pt x="18" y="28"/>
                </a:cubicBezTo>
                <a:cubicBezTo>
                  <a:pt x="19" y="27"/>
                  <a:pt x="21" y="26"/>
                  <a:pt x="23" y="25"/>
                </a:cubicBezTo>
                <a:cubicBezTo>
                  <a:pt x="25" y="24"/>
                  <a:pt x="26" y="22"/>
                  <a:pt x="26" y="19"/>
                </a:cubicBezTo>
                <a:cubicBezTo>
                  <a:pt x="27" y="17"/>
                  <a:pt x="26" y="14"/>
                  <a:pt x="24" y="12"/>
                </a:cubicBezTo>
                <a:cubicBezTo>
                  <a:pt x="23" y="10"/>
                  <a:pt x="20" y="8"/>
                  <a:pt x="18" y="8"/>
                </a:cubicBezTo>
                <a:cubicBezTo>
                  <a:pt x="16" y="8"/>
                  <a:pt x="14" y="9"/>
                  <a:pt x="12" y="10"/>
                </a:cubicBezTo>
                <a:cubicBezTo>
                  <a:pt x="10" y="12"/>
                  <a:pt x="9" y="13"/>
                  <a:pt x="9" y="15"/>
                </a:cubicBezTo>
                <a:cubicBezTo>
                  <a:pt x="6" y="11"/>
                  <a:pt x="6" y="11"/>
                  <a:pt x="6" y="11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" name="Freeform 19">
            <a:extLst>
              <a:ext uri="{FF2B5EF4-FFF2-40B4-BE49-F238E27FC236}">
                <a16:creationId xmlns="" xmlns:a16="http://schemas.microsoft.com/office/drawing/2014/main" id="{4FFDA1F6-9E1D-4792-9DBE-8A89BF0FB6DA}"/>
              </a:ext>
            </a:extLst>
          </p:cNvPr>
          <p:cNvSpPr>
            <a:spLocks noEditPoints="1"/>
          </p:cNvSpPr>
          <p:nvPr/>
        </p:nvSpPr>
        <p:spPr bwMode="auto">
          <a:xfrm>
            <a:off x="3582604" y="5125416"/>
            <a:ext cx="98425" cy="68262"/>
          </a:xfrm>
          <a:custGeom>
            <a:avLst/>
            <a:gdLst>
              <a:gd name="T0" fmla="*/ 0 w 26"/>
              <a:gd name="T1" fmla="*/ 9 h 18"/>
              <a:gd name="T2" fmla="*/ 1 w 26"/>
              <a:gd name="T3" fmla="*/ 12 h 18"/>
              <a:gd name="T4" fmla="*/ 3 w 26"/>
              <a:gd name="T5" fmla="*/ 13 h 18"/>
              <a:gd name="T6" fmla="*/ 4 w 26"/>
              <a:gd name="T7" fmla="*/ 13 h 18"/>
              <a:gd name="T8" fmla="*/ 5 w 26"/>
              <a:gd name="T9" fmla="*/ 12 h 18"/>
              <a:gd name="T10" fmla="*/ 6 w 26"/>
              <a:gd name="T11" fmla="*/ 10 h 18"/>
              <a:gd name="T12" fmla="*/ 6 w 26"/>
              <a:gd name="T13" fmla="*/ 8 h 18"/>
              <a:gd name="T14" fmla="*/ 4 w 26"/>
              <a:gd name="T15" fmla="*/ 7 h 18"/>
              <a:gd name="T16" fmla="*/ 1 w 26"/>
              <a:gd name="T17" fmla="*/ 8 h 18"/>
              <a:gd name="T18" fmla="*/ 0 w 26"/>
              <a:gd name="T19" fmla="*/ 9 h 18"/>
              <a:gd name="T20" fmla="*/ 0 w 26"/>
              <a:gd name="T21" fmla="*/ 9 h 18"/>
              <a:gd name="T22" fmla="*/ 3 w 26"/>
              <a:gd name="T23" fmla="*/ 8 h 18"/>
              <a:gd name="T24" fmla="*/ 5 w 26"/>
              <a:gd name="T25" fmla="*/ 9 h 18"/>
              <a:gd name="T26" fmla="*/ 5 w 26"/>
              <a:gd name="T27" fmla="*/ 10 h 18"/>
              <a:gd name="T28" fmla="*/ 4 w 26"/>
              <a:gd name="T29" fmla="*/ 11 h 18"/>
              <a:gd name="T30" fmla="*/ 3 w 26"/>
              <a:gd name="T31" fmla="*/ 12 h 18"/>
              <a:gd name="T32" fmla="*/ 2 w 26"/>
              <a:gd name="T33" fmla="*/ 11 h 18"/>
              <a:gd name="T34" fmla="*/ 2 w 26"/>
              <a:gd name="T35" fmla="*/ 10 h 18"/>
              <a:gd name="T36" fmla="*/ 2 w 26"/>
              <a:gd name="T37" fmla="*/ 9 h 18"/>
              <a:gd name="T38" fmla="*/ 3 w 26"/>
              <a:gd name="T39" fmla="*/ 8 h 18"/>
              <a:gd name="T40" fmla="*/ 3 w 26"/>
              <a:gd name="T41" fmla="*/ 8 h 18"/>
              <a:gd name="T42" fmla="*/ 8 w 26"/>
              <a:gd name="T43" fmla="*/ 7 h 18"/>
              <a:gd name="T44" fmla="*/ 10 w 26"/>
              <a:gd name="T45" fmla="*/ 14 h 18"/>
              <a:gd name="T46" fmla="*/ 16 w 26"/>
              <a:gd name="T47" fmla="*/ 18 h 18"/>
              <a:gd name="T48" fmla="*/ 22 w 26"/>
              <a:gd name="T49" fmla="*/ 16 h 18"/>
              <a:gd name="T50" fmla="*/ 26 w 26"/>
              <a:gd name="T51" fmla="*/ 10 h 18"/>
              <a:gd name="T52" fmla="*/ 25 w 26"/>
              <a:gd name="T53" fmla="*/ 9 h 18"/>
              <a:gd name="T54" fmla="*/ 24 w 26"/>
              <a:gd name="T55" fmla="*/ 8 h 18"/>
              <a:gd name="T56" fmla="*/ 23 w 26"/>
              <a:gd name="T57" fmla="*/ 8 h 18"/>
              <a:gd name="T58" fmla="*/ 22 w 26"/>
              <a:gd name="T59" fmla="*/ 10 h 18"/>
              <a:gd name="T60" fmla="*/ 21 w 26"/>
              <a:gd name="T61" fmla="*/ 14 h 18"/>
              <a:gd name="T62" fmla="*/ 17 w 26"/>
              <a:gd name="T63" fmla="*/ 15 h 18"/>
              <a:gd name="T64" fmla="*/ 13 w 26"/>
              <a:gd name="T65" fmla="*/ 12 h 18"/>
              <a:gd name="T66" fmla="*/ 11 w 26"/>
              <a:gd name="T67" fmla="*/ 8 h 18"/>
              <a:gd name="T68" fmla="*/ 12 w 26"/>
              <a:gd name="T69" fmla="*/ 4 h 18"/>
              <a:gd name="T70" fmla="*/ 16 w 26"/>
              <a:gd name="T71" fmla="*/ 3 h 18"/>
              <a:gd name="T72" fmla="*/ 18 w 26"/>
              <a:gd name="T73" fmla="*/ 3 h 18"/>
              <a:gd name="T74" fmla="*/ 18 w 26"/>
              <a:gd name="T75" fmla="*/ 2 h 18"/>
              <a:gd name="T76" fmla="*/ 18 w 26"/>
              <a:gd name="T77" fmla="*/ 1 h 18"/>
              <a:gd name="T78" fmla="*/ 16 w 26"/>
              <a:gd name="T79" fmla="*/ 0 h 18"/>
              <a:gd name="T80" fmla="*/ 11 w 26"/>
              <a:gd name="T81" fmla="*/ 2 h 18"/>
              <a:gd name="T82" fmla="*/ 8 w 26"/>
              <a:gd name="T83" fmla="*/ 7 h 18"/>
              <a:gd name="T84" fmla="*/ 8 w 26"/>
              <a:gd name="T85" fmla="*/ 7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" h="18">
                <a:moveTo>
                  <a:pt x="0" y="9"/>
                </a:moveTo>
                <a:cubicBezTo>
                  <a:pt x="0" y="10"/>
                  <a:pt x="0" y="11"/>
                  <a:pt x="1" y="12"/>
                </a:cubicBezTo>
                <a:cubicBezTo>
                  <a:pt x="1" y="13"/>
                  <a:pt x="2" y="13"/>
                  <a:pt x="3" y="13"/>
                </a:cubicBezTo>
                <a:cubicBezTo>
                  <a:pt x="3" y="13"/>
                  <a:pt x="3" y="13"/>
                  <a:pt x="4" y="13"/>
                </a:cubicBezTo>
                <a:cubicBezTo>
                  <a:pt x="4" y="13"/>
                  <a:pt x="5" y="13"/>
                  <a:pt x="5" y="12"/>
                </a:cubicBezTo>
                <a:cubicBezTo>
                  <a:pt x="6" y="12"/>
                  <a:pt x="7" y="11"/>
                  <a:pt x="6" y="10"/>
                </a:cubicBezTo>
                <a:cubicBezTo>
                  <a:pt x="6" y="9"/>
                  <a:pt x="6" y="9"/>
                  <a:pt x="6" y="8"/>
                </a:cubicBezTo>
                <a:cubicBezTo>
                  <a:pt x="5" y="7"/>
                  <a:pt x="5" y="7"/>
                  <a:pt x="4" y="7"/>
                </a:cubicBezTo>
                <a:cubicBezTo>
                  <a:pt x="3" y="7"/>
                  <a:pt x="2" y="7"/>
                  <a:pt x="1" y="8"/>
                </a:cubicBezTo>
                <a:cubicBezTo>
                  <a:pt x="1" y="8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lose/>
                <a:moveTo>
                  <a:pt x="3" y="8"/>
                </a:moveTo>
                <a:cubicBezTo>
                  <a:pt x="4" y="8"/>
                  <a:pt x="4" y="9"/>
                  <a:pt x="5" y="9"/>
                </a:cubicBezTo>
                <a:cubicBezTo>
                  <a:pt x="5" y="9"/>
                  <a:pt x="5" y="10"/>
                  <a:pt x="5" y="10"/>
                </a:cubicBezTo>
                <a:cubicBezTo>
                  <a:pt x="5" y="11"/>
                  <a:pt x="5" y="11"/>
                  <a:pt x="4" y="11"/>
                </a:cubicBezTo>
                <a:cubicBezTo>
                  <a:pt x="4" y="12"/>
                  <a:pt x="3" y="12"/>
                  <a:pt x="3" y="12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0"/>
                  <a:pt x="2" y="10"/>
                </a:cubicBezTo>
                <a:cubicBezTo>
                  <a:pt x="2" y="9"/>
                  <a:pt x="2" y="9"/>
                  <a:pt x="2" y="9"/>
                </a:cubicBezTo>
                <a:cubicBezTo>
                  <a:pt x="3" y="9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lose/>
                <a:moveTo>
                  <a:pt x="8" y="7"/>
                </a:moveTo>
                <a:cubicBezTo>
                  <a:pt x="8" y="10"/>
                  <a:pt x="8" y="12"/>
                  <a:pt x="10" y="14"/>
                </a:cubicBezTo>
                <a:cubicBezTo>
                  <a:pt x="12" y="16"/>
                  <a:pt x="14" y="17"/>
                  <a:pt x="16" y="18"/>
                </a:cubicBezTo>
                <a:cubicBezTo>
                  <a:pt x="18" y="18"/>
                  <a:pt x="20" y="18"/>
                  <a:pt x="22" y="16"/>
                </a:cubicBezTo>
                <a:cubicBezTo>
                  <a:pt x="24" y="14"/>
                  <a:pt x="26" y="12"/>
                  <a:pt x="26" y="10"/>
                </a:cubicBezTo>
                <a:cubicBezTo>
                  <a:pt x="26" y="10"/>
                  <a:pt x="25" y="9"/>
                  <a:pt x="25" y="9"/>
                </a:cubicBezTo>
                <a:cubicBezTo>
                  <a:pt x="25" y="8"/>
                  <a:pt x="25" y="8"/>
                  <a:pt x="24" y="8"/>
                </a:cubicBezTo>
                <a:cubicBezTo>
                  <a:pt x="24" y="8"/>
                  <a:pt x="23" y="8"/>
                  <a:pt x="23" y="8"/>
                </a:cubicBezTo>
                <a:cubicBezTo>
                  <a:pt x="22" y="9"/>
                  <a:pt x="22" y="9"/>
                  <a:pt x="22" y="10"/>
                </a:cubicBezTo>
                <a:cubicBezTo>
                  <a:pt x="22" y="11"/>
                  <a:pt x="22" y="13"/>
                  <a:pt x="21" y="14"/>
                </a:cubicBezTo>
                <a:cubicBezTo>
                  <a:pt x="19" y="15"/>
                  <a:pt x="18" y="15"/>
                  <a:pt x="17" y="15"/>
                </a:cubicBezTo>
                <a:cubicBezTo>
                  <a:pt x="15" y="14"/>
                  <a:pt x="14" y="13"/>
                  <a:pt x="13" y="12"/>
                </a:cubicBezTo>
                <a:cubicBezTo>
                  <a:pt x="12" y="11"/>
                  <a:pt x="11" y="10"/>
                  <a:pt x="11" y="8"/>
                </a:cubicBezTo>
                <a:cubicBezTo>
                  <a:pt x="11" y="7"/>
                  <a:pt x="11" y="5"/>
                  <a:pt x="12" y="4"/>
                </a:cubicBezTo>
                <a:cubicBezTo>
                  <a:pt x="14" y="3"/>
                  <a:pt x="15" y="3"/>
                  <a:pt x="16" y="3"/>
                </a:cubicBezTo>
                <a:cubicBezTo>
                  <a:pt x="17" y="3"/>
                  <a:pt x="17" y="3"/>
                  <a:pt x="18" y="3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0"/>
                  <a:pt x="17" y="0"/>
                  <a:pt x="16" y="0"/>
                </a:cubicBezTo>
                <a:cubicBezTo>
                  <a:pt x="14" y="0"/>
                  <a:pt x="12" y="0"/>
                  <a:pt x="11" y="2"/>
                </a:cubicBezTo>
                <a:cubicBezTo>
                  <a:pt x="9" y="3"/>
                  <a:pt x="8" y="5"/>
                  <a:pt x="8" y="7"/>
                </a:cubicBezTo>
                <a:cubicBezTo>
                  <a:pt x="8" y="7"/>
                  <a:pt x="8" y="7"/>
                  <a:pt x="8" y="7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" name="AutoShape 21">
            <a:extLst>
              <a:ext uri="{FF2B5EF4-FFF2-40B4-BE49-F238E27FC236}">
                <a16:creationId xmlns="" xmlns:a16="http://schemas.microsoft.com/office/drawing/2014/main" id="{86AB14A0-D267-4DAD-A063-CDBD7B99F80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920875" y="7161549"/>
            <a:ext cx="2376488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Oval 23">
            <a:extLst>
              <a:ext uri="{FF2B5EF4-FFF2-40B4-BE49-F238E27FC236}">
                <a16:creationId xmlns="" xmlns:a16="http://schemas.microsoft.com/office/drawing/2014/main" id="{9368074B-24AA-4991-A485-F7DB6C6EE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4225" y="7174249"/>
            <a:ext cx="2162175" cy="2154237"/>
          </a:xfrm>
          <a:prstGeom prst="ellipse">
            <a:avLst/>
          </a:prstGeom>
          <a:solidFill>
            <a:srgbClr val="2E6CA4"/>
          </a:solidFill>
          <a:ln w="15875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" name="Freeform 24">
            <a:extLst>
              <a:ext uri="{FF2B5EF4-FFF2-40B4-BE49-F238E27FC236}">
                <a16:creationId xmlns="" xmlns:a16="http://schemas.microsoft.com/office/drawing/2014/main" id="{C7A28AE9-7EE9-4FA8-9F18-7412CA3DDF5C}"/>
              </a:ext>
            </a:extLst>
          </p:cNvPr>
          <p:cNvSpPr>
            <a:spLocks/>
          </p:cNvSpPr>
          <p:nvPr/>
        </p:nvSpPr>
        <p:spPr bwMode="auto">
          <a:xfrm>
            <a:off x="2297113" y="8453774"/>
            <a:ext cx="1681163" cy="874712"/>
          </a:xfrm>
          <a:custGeom>
            <a:avLst/>
            <a:gdLst>
              <a:gd name="T0" fmla="*/ 415 w 416"/>
              <a:gd name="T1" fmla="*/ 35 h 217"/>
              <a:gd name="T2" fmla="*/ 415 w 416"/>
              <a:gd name="T3" fmla="*/ 27 h 217"/>
              <a:gd name="T4" fmla="*/ 409 w 416"/>
              <a:gd name="T5" fmla="*/ 24 h 217"/>
              <a:gd name="T6" fmla="*/ 208 w 416"/>
              <a:gd name="T7" fmla="*/ 1 h 217"/>
              <a:gd name="T8" fmla="*/ 6 w 416"/>
              <a:gd name="T9" fmla="*/ 24 h 217"/>
              <a:gd name="T10" fmla="*/ 0 w 416"/>
              <a:gd name="T11" fmla="*/ 27 h 217"/>
              <a:gd name="T12" fmla="*/ 0 w 416"/>
              <a:gd name="T13" fmla="*/ 35 h 217"/>
              <a:gd name="T14" fmla="*/ 3 w 416"/>
              <a:gd name="T15" fmla="*/ 76 h 217"/>
              <a:gd name="T16" fmla="*/ 17 w 416"/>
              <a:gd name="T17" fmla="*/ 139 h 217"/>
              <a:gd name="T18" fmla="*/ 208 w 416"/>
              <a:gd name="T19" fmla="*/ 215 h 217"/>
              <a:gd name="T20" fmla="*/ 398 w 416"/>
              <a:gd name="T21" fmla="*/ 139 h 217"/>
              <a:gd name="T22" fmla="*/ 412 w 416"/>
              <a:gd name="T23" fmla="*/ 76 h 217"/>
              <a:gd name="T24" fmla="*/ 415 w 416"/>
              <a:gd name="T25" fmla="*/ 35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6" h="217">
                <a:moveTo>
                  <a:pt x="415" y="35"/>
                </a:moveTo>
                <a:cubicBezTo>
                  <a:pt x="415" y="33"/>
                  <a:pt x="415" y="30"/>
                  <a:pt x="415" y="27"/>
                </a:cubicBezTo>
                <a:cubicBezTo>
                  <a:pt x="414" y="26"/>
                  <a:pt x="412" y="25"/>
                  <a:pt x="409" y="24"/>
                </a:cubicBezTo>
                <a:cubicBezTo>
                  <a:pt x="380" y="7"/>
                  <a:pt x="294" y="0"/>
                  <a:pt x="208" y="1"/>
                </a:cubicBezTo>
                <a:cubicBezTo>
                  <a:pt x="121" y="0"/>
                  <a:pt x="35" y="7"/>
                  <a:pt x="6" y="24"/>
                </a:cubicBezTo>
                <a:cubicBezTo>
                  <a:pt x="4" y="25"/>
                  <a:pt x="2" y="26"/>
                  <a:pt x="0" y="27"/>
                </a:cubicBezTo>
                <a:cubicBezTo>
                  <a:pt x="0" y="30"/>
                  <a:pt x="0" y="33"/>
                  <a:pt x="0" y="35"/>
                </a:cubicBezTo>
                <a:cubicBezTo>
                  <a:pt x="0" y="43"/>
                  <a:pt x="0" y="57"/>
                  <a:pt x="3" y="76"/>
                </a:cubicBezTo>
                <a:cubicBezTo>
                  <a:pt x="6" y="99"/>
                  <a:pt x="11" y="120"/>
                  <a:pt x="17" y="139"/>
                </a:cubicBezTo>
                <a:cubicBezTo>
                  <a:pt x="39" y="191"/>
                  <a:pt x="123" y="217"/>
                  <a:pt x="208" y="215"/>
                </a:cubicBezTo>
                <a:cubicBezTo>
                  <a:pt x="292" y="217"/>
                  <a:pt x="376" y="191"/>
                  <a:pt x="398" y="139"/>
                </a:cubicBezTo>
                <a:cubicBezTo>
                  <a:pt x="404" y="120"/>
                  <a:pt x="409" y="99"/>
                  <a:pt x="412" y="76"/>
                </a:cubicBezTo>
                <a:cubicBezTo>
                  <a:pt x="415" y="57"/>
                  <a:pt x="416" y="43"/>
                  <a:pt x="415" y="35"/>
                </a:cubicBez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Line 25">
            <a:extLst>
              <a:ext uri="{FF2B5EF4-FFF2-40B4-BE49-F238E27FC236}">
                <a16:creationId xmlns="" xmlns:a16="http://schemas.microsoft.com/office/drawing/2014/main" id="{A6E91DC4-416F-4C33-8995-D7AF93EF37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4138" y="8218824"/>
            <a:ext cx="382588" cy="465137"/>
          </a:xfrm>
          <a:prstGeom prst="line">
            <a:avLst/>
          </a:pr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Line 26">
            <a:extLst>
              <a:ext uri="{FF2B5EF4-FFF2-40B4-BE49-F238E27FC236}">
                <a16:creationId xmlns="" xmlns:a16="http://schemas.microsoft.com/office/drawing/2014/main" id="{1357C36E-81E0-48C0-9DBB-51F02BEB31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33575" y="8150561"/>
            <a:ext cx="384175" cy="463550"/>
          </a:xfrm>
          <a:prstGeom prst="line">
            <a:avLst/>
          </a:pr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" name="AutoShape 28">
            <a:extLst>
              <a:ext uri="{FF2B5EF4-FFF2-40B4-BE49-F238E27FC236}">
                <a16:creationId xmlns="" xmlns:a16="http://schemas.microsoft.com/office/drawing/2014/main" id="{7F7DC8E4-6540-44B4-A26D-FFEB83E79A9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216900" y="7052011"/>
            <a:ext cx="19685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" name="Oval 30">
            <a:extLst>
              <a:ext uri="{FF2B5EF4-FFF2-40B4-BE49-F238E27FC236}">
                <a16:creationId xmlns="" xmlns:a16="http://schemas.microsoft.com/office/drawing/2014/main" id="{D771CF2D-85AA-404D-B085-C26006990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4243" y="7063124"/>
            <a:ext cx="1962150" cy="1954213"/>
          </a:xfrm>
          <a:prstGeom prst="ellipse">
            <a:avLst/>
          </a:prstGeom>
          <a:solidFill>
            <a:srgbClr val="2E6CA4"/>
          </a:solidFill>
          <a:ln w="14288" cap="rnd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" name="Freeform 31">
            <a:extLst>
              <a:ext uri="{FF2B5EF4-FFF2-40B4-BE49-F238E27FC236}">
                <a16:creationId xmlns="" xmlns:a16="http://schemas.microsoft.com/office/drawing/2014/main" id="{ABF538DC-2D52-4386-B566-1612B7A4E784}"/>
              </a:ext>
            </a:extLst>
          </p:cNvPr>
          <p:cNvSpPr>
            <a:spLocks/>
          </p:cNvSpPr>
          <p:nvPr/>
        </p:nvSpPr>
        <p:spPr bwMode="auto">
          <a:xfrm>
            <a:off x="8617451" y="7771149"/>
            <a:ext cx="414338" cy="223838"/>
          </a:xfrm>
          <a:custGeom>
            <a:avLst/>
            <a:gdLst>
              <a:gd name="T0" fmla="*/ 0 w 113"/>
              <a:gd name="T1" fmla="*/ 0 h 61"/>
              <a:gd name="T2" fmla="*/ 113 w 113"/>
              <a:gd name="T3" fmla="*/ 0 h 6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" h="61">
                <a:moveTo>
                  <a:pt x="0" y="0"/>
                </a:moveTo>
                <a:cubicBezTo>
                  <a:pt x="35" y="57"/>
                  <a:pt x="76" y="61"/>
                  <a:pt x="113" y="0"/>
                </a:cubicBezTo>
              </a:path>
            </a:pathLst>
          </a:cu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" name="Freeform 32">
            <a:extLst>
              <a:ext uri="{FF2B5EF4-FFF2-40B4-BE49-F238E27FC236}">
                <a16:creationId xmlns="" xmlns:a16="http://schemas.microsoft.com/office/drawing/2014/main" id="{477F6B8E-F6F0-4F2D-8172-9B6ABD21D451}"/>
              </a:ext>
            </a:extLst>
          </p:cNvPr>
          <p:cNvSpPr>
            <a:spLocks/>
          </p:cNvSpPr>
          <p:nvPr/>
        </p:nvSpPr>
        <p:spPr bwMode="auto">
          <a:xfrm>
            <a:off x="9466764" y="7779086"/>
            <a:ext cx="414338" cy="219075"/>
          </a:xfrm>
          <a:custGeom>
            <a:avLst/>
            <a:gdLst>
              <a:gd name="T0" fmla="*/ 0 w 113"/>
              <a:gd name="T1" fmla="*/ 0 h 60"/>
              <a:gd name="T2" fmla="*/ 113 w 113"/>
              <a:gd name="T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" h="60">
                <a:moveTo>
                  <a:pt x="0" y="0"/>
                </a:moveTo>
                <a:cubicBezTo>
                  <a:pt x="35" y="57"/>
                  <a:pt x="76" y="60"/>
                  <a:pt x="113" y="0"/>
                </a:cubicBezTo>
              </a:path>
            </a:pathLst>
          </a:cu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" name="Freeform 33">
            <a:extLst>
              <a:ext uri="{FF2B5EF4-FFF2-40B4-BE49-F238E27FC236}">
                <a16:creationId xmlns="" xmlns:a16="http://schemas.microsoft.com/office/drawing/2014/main" id="{227DA00B-E7F0-4D33-A3CA-A28E0C7AD8F8}"/>
              </a:ext>
            </a:extLst>
          </p:cNvPr>
          <p:cNvSpPr>
            <a:spLocks/>
          </p:cNvSpPr>
          <p:nvPr/>
        </p:nvSpPr>
        <p:spPr bwMode="auto">
          <a:xfrm>
            <a:off x="8679364" y="8444249"/>
            <a:ext cx="1139825" cy="334963"/>
          </a:xfrm>
          <a:custGeom>
            <a:avLst/>
            <a:gdLst>
              <a:gd name="T0" fmla="*/ 0 w 311"/>
              <a:gd name="T1" fmla="*/ 0 h 92"/>
              <a:gd name="T2" fmla="*/ 311 w 311"/>
              <a:gd name="T3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1" h="92">
                <a:moveTo>
                  <a:pt x="0" y="0"/>
                </a:moveTo>
                <a:cubicBezTo>
                  <a:pt x="96" y="87"/>
                  <a:pt x="209" y="92"/>
                  <a:pt x="311" y="0"/>
                </a:cubicBezTo>
              </a:path>
            </a:pathLst>
          </a:custGeom>
          <a:noFill/>
          <a:ln w="285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5" name="Freeform 34">
            <a:extLst>
              <a:ext uri="{FF2B5EF4-FFF2-40B4-BE49-F238E27FC236}">
                <a16:creationId xmlns="" xmlns:a16="http://schemas.microsoft.com/office/drawing/2014/main" id="{12E08A84-6965-4CE9-A533-90D50754254A}"/>
              </a:ext>
            </a:extLst>
          </p:cNvPr>
          <p:cNvSpPr>
            <a:spLocks/>
          </p:cNvSpPr>
          <p:nvPr/>
        </p:nvSpPr>
        <p:spPr bwMode="auto">
          <a:xfrm>
            <a:off x="9117681" y="8396624"/>
            <a:ext cx="622300" cy="1135063"/>
          </a:xfrm>
          <a:custGeom>
            <a:avLst/>
            <a:gdLst>
              <a:gd name="T0" fmla="*/ 170 w 170"/>
              <a:gd name="T1" fmla="*/ 170 h 311"/>
              <a:gd name="T2" fmla="*/ 170 w 170"/>
              <a:gd name="T3" fmla="*/ 170 h 311"/>
              <a:gd name="T4" fmla="*/ 142 w 170"/>
              <a:gd name="T5" fmla="*/ 142 h 311"/>
              <a:gd name="T6" fmla="*/ 72 w 170"/>
              <a:gd name="T7" fmla="*/ 142 h 311"/>
              <a:gd name="T8" fmla="*/ 72 w 170"/>
              <a:gd name="T9" fmla="*/ 28 h 311"/>
              <a:gd name="T10" fmla="*/ 43 w 170"/>
              <a:gd name="T11" fmla="*/ 0 h 311"/>
              <a:gd name="T12" fmla="*/ 15 w 170"/>
              <a:gd name="T13" fmla="*/ 28 h 311"/>
              <a:gd name="T14" fmla="*/ 15 w 170"/>
              <a:gd name="T15" fmla="*/ 145 h 311"/>
              <a:gd name="T16" fmla="*/ 0 w 170"/>
              <a:gd name="T17" fmla="*/ 170 h 311"/>
              <a:gd name="T18" fmla="*/ 0 w 170"/>
              <a:gd name="T19" fmla="*/ 170 h 311"/>
              <a:gd name="T20" fmla="*/ 0 w 170"/>
              <a:gd name="T21" fmla="*/ 171 h 311"/>
              <a:gd name="T22" fmla="*/ 0 w 170"/>
              <a:gd name="T23" fmla="*/ 172 h 311"/>
              <a:gd name="T24" fmla="*/ 0 w 170"/>
              <a:gd name="T25" fmla="*/ 282 h 311"/>
              <a:gd name="T26" fmla="*/ 0 w 170"/>
              <a:gd name="T27" fmla="*/ 282 h 311"/>
              <a:gd name="T28" fmla="*/ 0 w 170"/>
              <a:gd name="T29" fmla="*/ 283 h 311"/>
              <a:gd name="T30" fmla="*/ 29 w 170"/>
              <a:gd name="T31" fmla="*/ 311 h 311"/>
              <a:gd name="T32" fmla="*/ 142 w 170"/>
              <a:gd name="T33" fmla="*/ 311 h 311"/>
              <a:gd name="T34" fmla="*/ 170 w 170"/>
              <a:gd name="T35" fmla="*/ 283 h 311"/>
              <a:gd name="T36" fmla="*/ 147 w 170"/>
              <a:gd name="T37" fmla="*/ 255 h 311"/>
              <a:gd name="T38" fmla="*/ 147 w 170"/>
              <a:gd name="T39" fmla="*/ 254 h 311"/>
              <a:gd name="T40" fmla="*/ 170 w 170"/>
              <a:gd name="T41" fmla="*/ 226 h 311"/>
              <a:gd name="T42" fmla="*/ 147 w 170"/>
              <a:gd name="T43" fmla="*/ 198 h 311"/>
              <a:gd name="T44" fmla="*/ 147 w 170"/>
              <a:gd name="T45" fmla="*/ 198 h 311"/>
              <a:gd name="T46" fmla="*/ 170 w 170"/>
              <a:gd name="T47" fmla="*/ 17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0" h="311">
                <a:moveTo>
                  <a:pt x="170" y="170"/>
                </a:moveTo>
                <a:cubicBezTo>
                  <a:pt x="170" y="170"/>
                  <a:pt x="170" y="170"/>
                  <a:pt x="170" y="170"/>
                </a:cubicBezTo>
                <a:cubicBezTo>
                  <a:pt x="170" y="154"/>
                  <a:pt x="158" y="142"/>
                  <a:pt x="142" y="142"/>
                </a:cubicBezTo>
                <a:cubicBezTo>
                  <a:pt x="72" y="142"/>
                  <a:pt x="72" y="142"/>
                  <a:pt x="72" y="142"/>
                </a:cubicBezTo>
                <a:cubicBezTo>
                  <a:pt x="72" y="28"/>
                  <a:pt x="72" y="28"/>
                  <a:pt x="72" y="28"/>
                </a:cubicBezTo>
                <a:cubicBezTo>
                  <a:pt x="72" y="13"/>
                  <a:pt x="59" y="0"/>
                  <a:pt x="43" y="0"/>
                </a:cubicBezTo>
                <a:cubicBezTo>
                  <a:pt x="28" y="0"/>
                  <a:pt x="15" y="13"/>
                  <a:pt x="15" y="28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6" y="150"/>
                  <a:pt x="0" y="159"/>
                  <a:pt x="0" y="170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0"/>
                  <a:pt x="0" y="170"/>
                  <a:pt x="0" y="171"/>
                </a:cubicBezTo>
                <a:cubicBezTo>
                  <a:pt x="0" y="171"/>
                  <a:pt x="0" y="171"/>
                  <a:pt x="0" y="172"/>
                </a:cubicBezTo>
                <a:cubicBezTo>
                  <a:pt x="0" y="282"/>
                  <a:pt x="0" y="282"/>
                  <a:pt x="0" y="282"/>
                </a:cubicBezTo>
                <a:cubicBezTo>
                  <a:pt x="0" y="282"/>
                  <a:pt x="0" y="282"/>
                  <a:pt x="0" y="282"/>
                </a:cubicBezTo>
                <a:cubicBezTo>
                  <a:pt x="0" y="282"/>
                  <a:pt x="0" y="283"/>
                  <a:pt x="0" y="283"/>
                </a:cubicBezTo>
                <a:cubicBezTo>
                  <a:pt x="0" y="298"/>
                  <a:pt x="13" y="311"/>
                  <a:pt x="29" y="311"/>
                </a:cubicBezTo>
                <a:cubicBezTo>
                  <a:pt x="142" y="311"/>
                  <a:pt x="142" y="311"/>
                  <a:pt x="142" y="311"/>
                </a:cubicBezTo>
                <a:cubicBezTo>
                  <a:pt x="158" y="311"/>
                  <a:pt x="170" y="298"/>
                  <a:pt x="170" y="283"/>
                </a:cubicBezTo>
                <a:cubicBezTo>
                  <a:pt x="170" y="269"/>
                  <a:pt x="160" y="257"/>
                  <a:pt x="147" y="255"/>
                </a:cubicBezTo>
                <a:cubicBezTo>
                  <a:pt x="147" y="254"/>
                  <a:pt x="147" y="254"/>
                  <a:pt x="147" y="254"/>
                </a:cubicBezTo>
                <a:cubicBezTo>
                  <a:pt x="160" y="252"/>
                  <a:pt x="170" y="240"/>
                  <a:pt x="170" y="226"/>
                </a:cubicBezTo>
                <a:cubicBezTo>
                  <a:pt x="170" y="212"/>
                  <a:pt x="160" y="201"/>
                  <a:pt x="147" y="198"/>
                </a:cubicBezTo>
                <a:cubicBezTo>
                  <a:pt x="147" y="198"/>
                  <a:pt x="147" y="198"/>
                  <a:pt x="147" y="198"/>
                </a:cubicBezTo>
                <a:cubicBezTo>
                  <a:pt x="160" y="195"/>
                  <a:pt x="170" y="184"/>
                  <a:pt x="170" y="170"/>
                </a:cubicBezTo>
                <a:close/>
              </a:path>
            </a:pathLst>
          </a:custGeom>
          <a:solidFill>
            <a:srgbClr val="2E6CA4"/>
          </a:solidFill>
          <a:ln w="28575" cap="rnd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7" name="AutoShape 36">
            <a:extLst>
              <a:ext uri="{FF2B5EF4-FFF2-40B4-BE49-F238E27FC236}">
                <a16:creationId xmlns="" xmlns:a16="http://schemas.microsoft.com/office/drawing/2014/main" id="{5D1CAD32-683B-4FCE-807C-AD6CD633974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4133513" y="7707564"/>
            <a:ext cx="2533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8" name="Rectangle 38">
            <a:extLst>
              <a:ext uri="{FF2B5EF4-FFF2-40B4-BE49-F238E27FC236}">
                <a16:creationId xmlns="" xmlns:a16="http://schemas.microsoft.com/office/drawing/2014/main" id="{72AE7B02-4198-435A-B2CF-5772022F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9713" y="9117264"/>
            <a:ext cx="541338" cy="182563"/>
          </a:xfrm>
          <a:prstGeom prst="rect">
            <a:avLst/>
          </a:prstGeom>
          <a:solidFill>
            <a:srgbClr val="2E6CA4"/>
          </a:solidFill>
          <a:ln w="14288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9" name="Freeform 39">
            <a:extLst>
              <a:ext uri="{FF2B5EF4-FFF2-40B4-BE49-F238E27FC236}">
                <a16:creationId xmlns="" xmlns:a16="http://schemas.microsoft.com/office/drawing/2014/main" id="{B4B7FBF9-2A72-4418-BB07-F4C656E26C36}"/>
              </a:ext>
            </a:extLst>
          </p:cNvPr>
          <p:cNvSpPr>
            <a:spLocks/>
          </p:cNvSpPr>
          <p:nvPr/>
        </p:nvSpPr>
        <p:spPr bwMode="auto">
          <a:xfrm>
            <a:off x="14171613" y="8414002"/>
            <a:ext cx="531813" cy="563563"/>
          </a:xfrm>
          <a:custGeom>
            <a:avLst/>
            <a:gdLst>
              <a:gd name="T0" fmla="*/ 155 w 155"/>
              <a:gd name="T1" fmla="*/ 164 h 164"/>
              <a:gd name="T2" fmla="*/ 0 w 155"/>
              <a:gd name="T3" fmla="*/ 164 h 164"/>
              <a:gd name="T4" fmla="*/ 0 w 155"/>
              <a:gd name="T5" fmla="*/ 34 h 164"/>
              <a:gd name="T6" fmla="*/ 34 w 155"/>
              <a:gd name="T7" fmla="*/ 0 h 164"/>
              <a:gd name="T8" fmla="*/ 121 w 155"/>
              <a:gd name="T9" fmla="*/ 0 h 164"/>
              <a:gd name="T10" fmla="*/ 155 w 155"/>
              <a:gd name="T11" fmla="*/ 34 h 164"/>
              <a:gd name="T12" fmla="*/ 155 w 155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" h="164">
                <a:moveTo>
                  <a:pt x="155" y="164"/>
                </a:moveTo>
                <a:cubicBezTo>
                  <a:pt x="0" y="164"/>
                  <a:pt x="0" y="164"/>
                  <a:pt x="0" y="16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6"/>
                  <a:pt x="15" y="0"/>
                  <a:pt x="34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140" y="0"/>
                  <a:pt x="155" y="16"/>
                  <a:pt x="155" y="34"/>
                </a:cubicBezTo>
                <a:lnTo>
                  <a:pt x="155" y="164"/>
                </a:ln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0" name="Rectangle 40">
            <a:extLst>
              <a:ext uri="{FF2B5EF4-FFF2-40B4-BE49-F238E27FC236}">
                <a16:creationId xmlns="" xmlns:a16="http://schemas.microsoft.com/office/drawing/2014/main" id="{4B090880-0AD3-4352-A219-63A6AF65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3426" y="9117264"/>
            <a:ext cx="531813" cy="182563"/>
          </a:xfrm>
          <a:prstGeom prst="rect">
            <a:avLst/>
          </a:prstGeom>
          <a:solidFill>
            <a:srgbClr val="2E6CA4"/>
          </a:solidFill>
          <a:ln w="14288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1" name="Freeform 41">
            <a:extLst>
              <a:ext uri="{FF2B5EF4-FFF2-40B4-BE49-F238E27FC236}">
                <a16:creationId xmlns="" xmlns:a16="http://schemas.microsoft.com/office/drawing/2014/main" id="{A426E23F-A77C-40A1-B844-E993E1D7A706}"/>
              </a:ext>
            </a:extLst>
          </p:cNvPr>
          <p:cNvSpPr>
            <a:spLocks/>
          </p:cNvSpPr>
          <p:nvPr/>
        </p:nvSpPr>
        <p:spPr bwMode="auto">
          <a:xfrm>
            <a:off x="14143038" y="8974389"/>
            <a:ext cx="1092200" cy="139700"/>
          </a:xfrm>
          <a:custGeom>
            <a:avLst/>
            <a:gdLst>
              <a:gd name="T0" fmla="*/ 18 w 688"/>
              <a:gd name="T1" fmla="*/ 0 h 88"/>
              <a:gd name="T2" fmla="*/ 688 w 688"/>
              <a:gd name="T3" fmla="*/ 0 h 88"/>
              <a:gd name="T4" fmla="*/ 688 w 688"/>
              <a:gd name="T5" fmla="*/ 88 h 88"/>
              <a:gd name="T6" fmla="*/ 0 w 688"/>
              <a:gd name="T7" fmla="*/ 88 h 88"/>
              <a:gd name="T8" fmla="*/ 0 w 688"/>
              <a:gd name="T9" fmla="*/ 54 h 88"/>
              <a:gd name="T10" fmla="*/ 18 w 688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8" h="88">
                <a:moveTo>
                  <a:pt x="18" y="0"/>
                </a:moveTo>
                <a:lnTo>
                  <a:pt x="688" y="0"/>
                </a:lnTo>
                <a:lnTo>
                  <a:pt x="688" y="88"/>
                </a:lnTo>
                <a:lnTo>
                  <a:pt x="0" y="88"/>
                </a:lnTo>
                <a:lnTo>
                  <a:pt x="0" y="54"/>
                </a:lnTo>
                <a:lnTo>
                  <a:pt x="18" y="0"/>
                </a:ln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2" name="Oval 42">
            <a:extLst>
              <a:ext uri="{FF2B5EF4-FFF2-40B4-BE49-F238E27FC236}">
                <a16:creationId xmlns="" xmlns:a16="http://schemas.microsoft.com/office/drawing/2014/main" id="{193E627F-FD79-4939-84CF-444E69195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6076" y="8144127"/>
            <a:ext cx="239713" cy="239713"/>
          </a:xfrm>
          <a:prstGeom prst="ellipse">
            <a:avLst/>
          </a:pr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3" name="Freeform 43">
            <a:extLst>
              <a:ext uri="{FF2B5EF4-FFF2-40B4-BE49-F238E27FC236}">
                <a16:creationId xmlns="" xmlns:a16="http://schemas.microsoft.com/office/drawing/2014/main" id="{42362434-8664-4215-9765-A9EE7B0B7EF3}"/>
              </a:ext>
            </a:extLst>
          </p:cNvPr>
          <p:cNvSpPr>
            <a:spLocks/>
          </p:cNvSpPr>
          <p:nvPr/>
        </p:nvSpPr>
        <p:spPr bwMode="auto">
          <a:xfrm>
            <a:off x="14260513" y="8372727"/>
            <a:ext cx="346075" cy="684213"/>
          </a:xfrm>
          <a:custGeom>
            <a:avLst/>
            <a:gdLst>
              <a:gd name="T0" fmla="*/ 84 w 101"/>
              <a:gd name="T1" fmla="*/ 199 h 199"/>
              <a:gd name="T2" fmla="*/ 17 w 101"/>
              <a:gd name="T3" fmla="*/ 199 h 199"/>
              <a:gd name="T4" fmla="*/ 0 w 101"/>
              <a:gd name="T5" fmla="*/ 182 h 199"/>
              <a:gd name="T6" fmla="*/ 0 w 101"/>
              <a:gd name="T7" fmla="*/ 51 h 199"/>
              <a:gd name="T8" fmla="*/ 51 w 101"/>
              <a:gd name="T9" fmla="*/ 0 h 199"/>
              <a:gd name="T10" fmla="*/ 51 w 101"/>
              <a:gd name="T11" fmla="*/ 0 h 199"/>
              <a:gd name="T12" fmla="*/ 101 w 101"/>
              <a:gd name="T13" fmla="*/ 51 h 199"/>
              <a:gd name="T14" fmla="*/ 101 w 101"/>
              <a:gd name="T15" fmla="*/ 182 h 199"/>
              <a:gd name="T16" fmla="*/ 84 w 101"/>
              <a:gd name="T17" fmla="*/ 19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" h="199">
                <a:moveTo>
                  <a:pt x="84" y="199"/>
                </a:moveTo>
                <a:cubicBezTo>
                  <a:pt x="17" y="199"/>
                  <a:pt x="17" y="199"/>
                  <a:pt x="17" y="199"/>
                </a:cubicBezTo>
                <a:cubicBezTo>
                  <a:pt x="8" y="199"/>
                  <a:pt x="0" y="192"/>
                  <a:pt x="0" y="182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23"/>
                  <a:pt x="23" y="0"/>
                  <a:pt x="51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79" y="0"/>
                  <a:pt x="101" y="23"/>
                  <a:pt x="101" y="51"/>
                </a:cubicBezTo>
                <a:cubicBezTo>
                  <a:pt x="101" y="182"/>
                  <a:pt x="101" y="182"/>
                  <a:pt x="101" y="182"/>
                </a:cubicBezTo>
                <a:cubicBezTo>
                  <a:pt x="101" y="192"/>
                  <a:pt x="94" y="199"/>
                  <a:pt x="84" y="199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4" name="Freeform 44">
            <a:extLst>
              <a:ext uri="{FF2B5EF4-FFF2-40B4-BE49-F238E27FC236}">
                <a16:creationId xmlns="" xmlns:a16="http://schemas.microsoft.com/office/drawing/2014/main" id="{A69B5885-4751-441A-A566-190E911545A9}"/>
              </a:ext>
            </a:extLst>
          </p:cNvPr>
          <p:cNvSpPr>
            <a:spLocks/>
          </p:cNvSpPr>
          <p:nvPr/>
        </p:nvSpPr>
        <p:spPr bwMode="auto">
          <a:xfrm>
            <a:off x="14287501" y="8850564"/>
            <a:ext cx="147638" cy="587375"/>
          </a:xfrm>
          <a:custGeom>
            <a:avLst/>
            <a:gdLst>
              <a:gd name="T0" fmla="*/ 43 w 43"/>
              <a:gd name="T1" fmla="*/ 171 h 171"/>
              <a:gd name="T2" fmla="*/ 0 w 43"/>
              <a:gd name="T3" fmla="*/ 171 h 171"/>
              <a:gd name="T4" fmla="*/ 0 w 43"/>
              <a:gd name="T5" fmla="*/ 22 h 171"/>
              <a:gd name="T6" fmla="*/ 21 w 43"/>
              <a:gd name="T7" fmla="*/ 0 h 171"/>
              <a:gd name="T8" fmla="*/ 21 w 43"/>
              <a:gd name="T9" fmla="*/ 0 h 171"/>
              <a:gd name="T10" fmla="*/ 43 w 43"/>
              <a:gd name="T11" fmla="*/ 22 h 171"/>
              <a:gd name="T12" fmla="*/ 43 w 43"/>
              <a:gd name="T13" fmla="*/ 17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171">
                <a:moveTo>
                  <a:pt x="43" y="171"/>
                </a:moveTo>
                <a:cubicBezTo>
                  <a:pt x="0" y="171"/>
                  <a:pt x="0" y="171"/>
                  <a:pt x="0" y="171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10"/>
                  <a:pt x="9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33" y="0"/>
                  <a:pt x="43" y="10"/>
                  <a:pt x="43" y="22"/>
                </a:cubicBezTo>
                <a:lnTo>
                  <a:pt x="43" y="171"/>
                </a:lnTo>
                <a:close/>
              </a:path>
            </a:pathLst>
          </a:custGeom>
          <a:solidFill>
            <a:srgbClr val="2E6CA4"/>
          </a:solidFill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5" name="Freeform 45">
            <a:extLst>
              <a:ext uri="{FF2B5EF4-FFF2-40B4-BE49-F238E27FC236}">
                <a16:creationId xmlns="" xmlns:a16="http://schemas.microsoft.com/office/drawing/2014/main" id="{4DADCA97-CA3A-45FB-B720-49F7910A6A33}"/>
              </a:ext>
            </a:extLst>
          </p:cNvPr>
          <p:cNvSpPr>
            <a:spLocks/>
          </p:cNvSpPr>
          <p:nvPr/>
        </p:nvSpPr>
        <p:spPr bwMode="auto">
          <a:xfrm>
            <a:off x="14435138" y="8850564"/>
            <a:ext cx="147638" cy="587375"/>
          </a:xfrm>
          <a:custGeom>
            <a:avLst/>
            <a:gdLst>
              <a:gd name="T0" fmla="*/ 43 w 43"/>
              <a:gd name="T1" fmla="*/ 171 h 171"/>
              <a:gd name="T2" fmla="*/ 0 w 43"/>
              <a:gd name="T3" fmla="*/ 171 h 171"/>
              <a:gd name="T4" fmla="*/ 0 w 43"/>
              <a:gd name="T5" fmla="*/ 22 h 171"/>
              <a:gd name="T6" fmla="*/ 21 w 43"/>
              <a:gd name="T7" fmla="*/ 0 h 171"/>
              <a:gd name="T8" fmla="*/ 21 w 43"/>
              <a:gd name="T9" fmla="*/ 0 h 171"/>
              <a:gd name="T10" fmla="*/ 43 w 43"/>
              <a:gd name="T11" fmla="*/ 22 h 171"/>
              <a:gd name="T12" fmla="*/ 43 w 43"/>
              <a:gd name="T13" fmla="*/ 17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171">
                <a:moveTo>
                  <a:pt x="43" y="171"/>
                </a:moveTo>
                <a:cubicBezTo>
                  <a:pt x="0" y="171"/>
                  <a:pt x="0" y="171"/>
                  <a:pt x="0" y="171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10"/>
                  <a:pt x="9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33" y="0"/>
                  <a:pt x="43" y="10"/>
                  <a:pt x="43" y="22"/>
                </a:cubicBezTo>
                <a:lnTo>
                  <a:pt x="43" y="171"/>
                </a:lnTo>
                <a:close/>
              </a:path>
            </a:pathLst>
          </a:custGeom>
          <a:solidFill>
            <a:srgbClr val="2E6CA4"/>
          </a:solidFill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" name="Freeform 46">
            <a:extLst>
              <a:ext uri="{FF2B5EF4-FFF2-40B4-BE49-F238E27FC236}">
                <a16:creationId xmlns="" xmlns:a16="http://schemas.microsoft.com/office/drawing/2014/main" id="{79ADF619-9687-4F4B-A41B-FF4915EEF86D}"/>
              </a:ext>
            </a:extLst>
          </p:cNvPr>
          <p:cNvSpPr>
            <a:spLocks/>
          </p:cNvSpPr>
          <p:nvPr/>
        </p:nvSpPr>
        <p:spPr bwMode="auto">
          <a:xfrm>
            <a:off x="14703426" y="8414002"/>
            <a:ext cx="531813" cy="703263"/>
          </a:xfrm>
          <a:custGeom>
            <a:avLst/>
            <a:gdLst>
              <a:gd name="T0" fmla="*/ 0 w 155"/>
              <a:gd name="T1" fmla="*/ 205 h 205"/>
              <a:gd name="T2" fmla="*/ 155 w 155"/>
              <a:gd name="T3" fmla="*/ 205 h 205"/>
              <a:gd name="T4" fmla="*/ 155 w 155"/>
              <a:gd name="T5" fmla="*/ 34 h 205"/>
              <a:gd name="T6" fmla="*/ 121 w 155"/>
              <a:gd name="T7" fmla="*/ 0 h 205"/>
              <a:gd name="T8" fmla="*/ 34 w 155"/>
              <a:gd name="T9" fmla="*/ 0 h 205"/>
              <a:gd name="T10" fmla="*/ 0 w 155"/>
              <a:gd name="T11" fmla="*/ 34 h 205"/>
              <a:gd name="T12" fmla="*/ 0 w 155"/>
              <a:gd name="T13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" h="205">
                <a:moveTo>
                  <a:pt x="0" y="205"/>
                </a:moveTo>
                <a:cubicBezTo>
                  <a:pt x="155" y="205"/>
                  <a:pt x="155" y="205"/>
                  <a:pt x="155" y="205"/>
                </a:cubicBezTo>
                <a:cubicBezTo>
                  <a:pt x="155" y="34"/>
                  <a:pt x="155" y="34"/>
                  <a:pt x="155" y="34"/>
                </a:cubicBezTo>
                <a:cubicBezTo>
                  <a:pt x="155" y="16"/>
                  <a:pt x="140" y="0"/>
                  <a:pt x="121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15" y="0"/>
                  <a:pt x="0" y="16"/>
                  <a:pt x="0" y="34"/>
                </a:cubicBezTo>
                <a:lnTo>
                  <a:pt x="0" y="205"/>
                </a:lnTo>
                <a:close/>
              </a:path>
            </a:pathLst>
          </a:custGeom>
          <a:noFill/>
          <a:ln w="28575" cap="rnd">
            <a:solidFill>
              <a:srgbClr val="2E6CA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7" name="Rectangle 47">
            <a:extLst>
              <a:ext uri="{FF2B5EF4-FFF2-40B4-BE49-F238E27FC236}">
                <a16:creationId xmlns="" xmlns:a16="http://schemas.microsoft.com/office/drawing/2014/main" id="{5204118E-39B2-491B-A9FD-83D690913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2801" y="9117264"/>
            <a:ext cx="542925" cy="182563"/>
          </a:xfrm>
          <a:prstGeom prst="rect">
            <a:avLst/>
          </a:prstGeom>
          <a:solidFill>
            <a:srgbClr val="2E6CA4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8" name="Freeform 48">
            <a:extLst>
              <a:ext uri="{FF2B5EF4-FFF2-40B4-BE49-F238E27FC236}">
                <a16:creationId xmlns="" xmlns:a16="http://schemas.microsoft.com/office/drawing/2014/main" id="{43B8A2DC-2B66-4234-BD84-2BA0E5F58584}"/>
              </a:ext>
            </a:extLst>
          </p:cNvPr>
          <p:cNvSpPr>
            <a:spLocks/>
          </p:cNvSpPr>
          <p:nvPr/>
        </p:nvSpPr>
        <p:spPr bwMode="auto">
          <a:xfrm>
            <a:off x="16100426" y="8414002"/>
            <a:ext cx="531813" cy="563563"/>
          </a:xfrm>
          <a:custGeom>
            <a:avLst/>
            <a:gdLst>
              <a:gd name="T0" fmla="*/ 0 w 155"/>
              <a:gd name="T1" fmla="*/ 164 h 164"/>
              <a:gd name="T2" fmla="*/ 155 w 155"/>
              <a:gd name="T3" fmla="*/ 164 h 164"/>
              <a:gd name="T4" fmla="*/ 155 w 155"/>
              <a:gd name="T5" fmla="*/ 34 h 164"/>
              <a:gd name="T6" fmla="*/ 121 w 155"/>
              <a:gd name="T7" fmla="*/ 0 h 164"/>
              <a:gd name="T8" fmla="*/ 34 w 155"/>
              <a:gd name="T9" fmla="*/ 0 h 164"/>
              <a:gd name="T10" fmla="*/ 0 w 155"/>
              <a:gd name="T11" fmla="*/ 34 h 164"/>
              <a:gd name="T12" fmla="*/ 0 w 155"/>
              <a:gd name="T13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" h="164">
                <a:moveTo>
                  <a:pt x="0" y="164"/>
                </a:moveTo>
                <a:cubicBezTo>
                  <a:pt x="155" y="164"/>
                  <a:pt x="155" y="164"/>
                  <a:pt x="155" y="164"/>
                </a:cubicBezTo>
                <a:cubicBezTo>
                  <a:pt x="155" y="34"/>
                  <a:pt x="155" y="34"/>
                  <a:pt x="155" y="34"/>
                </a:cubicBezTo>
                <a:cubicBezTo>
                  <a:pt x="155" y="16"/>
                  <a:pt x="140" y="0"/>
                  <a:pt x="121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16" y="0"/>
                  <a:pt x="0" y="16"/>
                  <a:pt x="0" y="34"/>
                </a:cubicBezTo>
                <a:lnTo>
                  <a:pt x="0" y="164"/>
                </a:ln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9" name="Rectangle 49">
            <a:extLst>
              <a:ext uri="{FF2B5EF4-FFF2-40B4-BE49-F238E27FC236}">
                <a16:creationId xmlns="" xmlns:a16="http://schemas.microsoft.com/office/drawing/2014/main" id="{B615EE2E-1C34-4D16-998C-C3D8E4E32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1788" y="9117264"/>
            <a:ext cx="528638" cy="182563"/>
          </a:xfrm>
          <a:prstGeom prst="rect">
            <a:avLst/>
          </a:prstGeom>
          <a:solidFill>
            <a:srgbClr val="2E6CA4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" name="Freeform 50">
            <a:extLst>
              <a:ext uri="{FF2B5EF4-FFF2-40B4-BE49-F238E27FC236}">
                <a16:creationId xmlns="" xmlns:a16="http://schemas.microsoft.com/office/drawing/2014/main" id="{0FA034E3-0981-4E62-B2EE-B49760563138}"/>
              </a:ext>
            </a:extLst>
          </p:cNvPr>
          <p:cNvSpPr>
            <a:spLocks/>
          </p:cNvSpPr>
          <p:nvPr/>
        </p:nvSpPr>
        <p:spPr bwMode="auto">
          <a:xfrm>
            <a:off x="15568613" y="8974389"/>
            <a:ext cx="1095375" cy="139700"/>
          </a:xfrm>
          <a:custGeom>
            <a:avLst/>
            <a:gdLst>
              <a:gd name="T0" fmla="*/ 670 w 690"/>
              <a:gd name="T1" fmla="*/ 0 h 88"/>
              <a:gd name="T2" fmla="*/ 0 w 690"/>
              <a:gd name="T3" fmla="*/ 0 h 88"/>
              <a:gd name="T4" fmla="*/ 0 w 690"/>
              <a:gd name="T5" fmla="*/ 88 h 88"/>
              <a:gd name="T6" fmla="*/ 690 w 690"/>
              <a:gd name="T7" fmla="*/ 88 h 88"/>
              <a:gd name="T8" fmla="*/ 690 w 690"/>
              <a:gd name="T9" fmla="*/ 54 h 88"/>
              <a:gd name="T10" fmla="*/ 670 w 690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0" h="88">
                <a:moveTo>
                  <a:pt x="670" y="0"/>
                </a:moveTo>
                <a:lnTo>
                  <a:pt x="0" y="0"/>
                </a:lnTo>
                <a:lnTo>
                  <a:pt x="0" y="88"/>
                </a:lnTo>
                <a:lnTo>
                  <a:pt x="690" y="88"/>
                </a:lnTo>
                <a:lnTo>
                  <a:pt x="690" y="54"/>
                </a:lnTo>
                <a:lnTo>
                  <a:pt x="670" y="0"/>
                </a:lnTo>
                <a:close/>
              </a:path>
            </a:pathLst>
          </a:custGeom>
          <a:solidFill>
            <a:srgbClr val="FFFFFF"/>
          </a:solidFill>
          <a:ln w="28575" cap="rnd">
            <a:solidFill>
              <a:srgbClr val="2E6CA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" name="Oval 51">
            <a:extLst>
              <a:ext uri="{FF2B5EF4-FFF2-40B4-BE49-F238E27FC236}">
                <a16:creationId xmlns="" xmlns:a16="http://schemas.microsoft.com/office/drawing/2014/main" id="{3205C85D-B30A-452C-9A8C-2335ED03C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8063" y="8144127"/>
            <a:ext cx="244475" cy="239713"/>
          </a:xfrm>
          <a:prstGeom prst="ellipse">
            <a:avLst/>
          </a:pr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2" name="Freeform 52">
            <a:extLst>
              <a:ext uri="{FF2B5EF4-FFF2-40B4-BE49-F238E27FC236}">
                <a16:creationId xmlns="" xmlns:a16="http://schemas.microsoft.com/office/drawing/2014/main" id="{6F749E13-9B9A-4FEA-8667-2A8EE531F195}"/>
              </a:ext>
            </a:extLst>
          </p:cNvPr>
          <p:cNvSpPr>
            <a:spLocks/>
          </p:cNvSpPr>
          <p:nvPr/>
        </p:nvSpPr>
        <p:spPr bwMode="auto">
          <a:xfrm>
            <a:off x="16197263" y="8372727"/>
            <a:ext cx="346075" cy="684213"/>
          </a:xfrm>
          <a:custGeom>
            <a:avLst/>
            <a:gdLst>
              <a:gd name="T0" fmla="*/ 17 w 101"/>
              <a:gd name="T1" fmla="*/ 199 h 199"/>
              <a:gd name="T2" fmla="*/ 84 w 101"/>
              <a:gd name="T3" fmla="*/ 199 h 199"/>
              <a:gd name="T4" fmla="*/ 101 w 101"/>
              <a:gd name="T5" fmla="*/ 182 h 199"/>
              <a:gd name="T6" fmla="*/ 101 w 101"/>
              <a:gd name="T7" fmla="*/ 51 h 199"/>
              <a:gd name="T8" fmla="*/ 50 w 101"/>
              <a:gd name="T9" fmla="*/ 0 h 199"/>
              <a:gd name="T10" fmla="*/ 50 w 101"/>
              <a:gd name="T11" fmla="*/ 0 h 199"/>
              <a:gd name="T12" fmla="*/ 0 w 101"/>
              <a:gd name="T13" fmla="*/ 51 h 199"/>
              <a:gd name="T14" fmla="*/ 0 w 101"/>
              <a:gd name="T15" fmla="*/ 182 h 199"/>
              <a:gd name="T16" fmla="*/ 17 w 101"/>
              <a:gd name="T17" fmla="*/ 19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" h="199">
                <a:moveTo>
                  <a:pt x="17" y="199"/>
                </a:moveTo>
                <a:cubicBezTo>
                  <a:pt x="84" y="199"/>
                  <a:pt x="84" y="199"/>
                  <a:pt x="84" y="199"/>
                </a:cubicBezTo>
                <a:cubicBezTo>
                  <a:pt x="93" y="199"/>
                  <a:pt x="101" y="192"/>
                  <a:pt x="101" y="182"/>
                </a:cubicBezTo>
                <a:cubicBezTo>
                  <a:pt x="101" y="51"/>
                  <a:pt x="101" y="51"/>
                  <a:pt x="101" y="51"/>
                </a:cubicBezTo>
                <a:cubicBezTo>
                  <a:pt x="101" y="23"/>
                  <a:pt x="78" y="0"/>
                  <a:pt x="50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22" y="0"/>
                  <a:pt x="0" y="23"/>
                  <a:pt x="0" y="51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92"/>
                  <a:pt x="7" y="199"/>
                  <a:pt x="17" y="199"/>
                </a:cubicBez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3" name="Freeform 53">
            <a:extLst>
              <a:ext uri="{FF2B5EF4-FFF2-40B4-BE49-F238E27FC236}">
                <a16:creationId xmlns="" xmlns:a16="http://schemas.microsoft.com/office/drawing/2014/main" id="{A767C181-31E0-4912-A64D-2AF61CDB757C}"/>
              </a:ext>
            </a:extLst>
          </p:cNvPr>
          <p:cNvSpPr>
            <a:spLocks/>
          </p:cNvSpPr>
          <p:nvPr/>
        </p:nvSpPr>
        <p:spPr bwMode="auto">
          <a:xfrm>
            <a:off x="16368713" y="8850564"/>
            <a:ext cx="150813" cy="587375"/>
          </a:xfrm>
          <a:custGeom>
            <a:avLst/>
            <a:gdLst>
              <a:gd name="T0" fmla="*/ 0 w 44"/>
              <a:gd name="T1" fmla="*/ 171 h 171"/>
              <a:gd name="T2" fmla="*/ 44 w 44"/>
              <a:gd name="T3" fmla="*/ 171 h 171"/>
              <a:gd name="T4" fmla="*/ 44 w 44"/>
              <a:gd name="T5" fmla="*/ 22 h 171"/>
              <a:gd name="T6" fmla="*/ 22 w 44"/>
              <a:gd name="T7" fmla="*/ 0 h 171"/>
              <a:gd name="T8" fmla="*/ 22 w 44"/>
              <a:gd name="T9" fmla="*/ 0 h 171"/>
              <a:gd name="T10" fmla="*/ 0 w 44"/>
              <a:gd name="T11" fmla="*/ 22 h 171"/>
              <a:gd name="T12" fmla="*/ 0 w 44"/>
              <a:gd name="T13" fmla="*/ 17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" h="171">
                <a:moveTo>
                  <a:pt x="0" y="171"/>
                </a:moveTo>
                <a:cubicBezTo>
                  <a:pt x="44" y="171"/>
                  <a:pt x="44" y="171"/>
                  <a:pt x="44" y="171"/>
                </a:cubicBezTo>
                <a:cubicBezTo>
                  <a:pt x="44" y="22"/>
                  <a:pt x="44" y="22"/>
                  <a:pt x="44" y="22"/>
                </a:cubicBezTo>
                <a:cubicBezTo>
                  <a:pt x="44" y="10"/>
                  <a:pt x="34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lnTo>
                  <a:pt x="0" y="171"/>
                </a:lnTo>
                <a:close/>
              </a:path>
            </a:pathLst>
          </a:custGeom>
          <a:solidFill>
            <a:srgbClr val="2E6CA4"/>
          </a:solidFill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4" name="Freeform 54">
            <a:extLst>
              <a:ext uri="{FF2B5EF4-FFF2-40B4-BE49-F238E27FC236}">
                <a16:creationId xmlns="" xmlns:a16="http://schemas.microsoft.com/office/drawing/2014/main" id="{C91BF62E-90BA-48A1-A337-5A6D7009A04B}"/>
              </a:ext>
            </a:extLst>
          </p:cNvPr>
          <p:cNvSpPr>
            <a:spLocks/>
          </p:cNvSpPr>
          <p:nvPr/>
        </p:nvSpPr>
        <p:spPr bwMode="auto">
          <a:xfrm>
            <a:off x="16221076" y="8850564"/>
            <a:ext cx="147638" cy="587375"/>
          </a:xfrm>
          <a:custGeom>
            <a:avLst/>
            <a:gdLst>
              <a:gd name="T0" fmla="*/ 0 w 43"/>
              <a:gd name="T1" fmla="*/ 171 h 171"/>
              <a:gd name="T2" fmla="*/ 43 w 43"/>
              <a:gd name="T3" fmla="*/ 171 h 171"/>
              <a:gd name="T4" fmla="*/ 43 w 43"/>
              <a:gd name="T5" fmla="*/ 22 h 171"/>
              <a:gd name="T6" fmla="*/ 22 w 43"/>
              <a:gd name="T7" fmla="*/ 0 h 171"/>
              <a:gd name="T8" fmla="*/ 22 w 43"/>
              <a:gd name="T9" fmla="*/ 0 h 171"/>
              <a:gd name="T10" fmla="*/ 0 w 43"/>
              <a:gd name="T11" fmla="*/ 22 h 171"/>
              <a:gd name="T12" fmla="*/ 0 w 43"/>
              <a:gd name="T13" fmla="*/ 17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171">
                <a:moveTo>
                  <a:pt x="0" y="171"/>
                </a:moveTo>
                <a:cubicBezTo>
                  <a:pt x="43" y="171"/>
                  <a:pt x="43" y="171"/>
                  <a:pt x="43" y="171"/>
                </a:cubicBezTo>
                <a:cubicBezTo>
                  <a:pt x="43" y="22"/>
                  <a:pt x="43" y="22"/>
                  <a:pt x="43" y="22"/>
                </a:cubicBezTo>
                <a:cubicBezTo>
                  <a:pt x="43" y="10"/>
                  <a:pt x="34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lnTo>
                  <a:pt x="0" y="171"/>
                </a:lnTo>
                <a:close/>
              </a:path>
            </a:pathLst>
          </a:custGeom>
          <a:solidFill>
            <a:srgbClr val="2E6CA4"/>
          </a:solidFill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5" name="Freeform 55">
            <a:extLst>
              <a:ext uri="{FF2B5EF4-FFF2-40B4-BE49-F238E27FC236}">
                <a16:creationId xmlns="" xmlns:a16="http://schemas.microsoft.com/office/drawing/2014/main" id="{C5656128-B8E5-439F-B1F9-D7E974A901AE}"/>
              </a:ext>
            </a:extLst>
          </p:cNvPr>
          <p:cNvSpPr>
            <a:spLocks/>
          </p:cNvSpPr>
          <p:nvPr/>
        </p:nvSpPr>
        <p:spPr bwMode="auto">
          <a:xfrm>
            <a:off x="15568613" y="8414002"/>
            <a:ext cx="531813" cy="703263"/>
          </a:xfrm>
          <a:custGeom>
            <a:avLst/>
            <a:gdLst>
              <a:gd name="T0" fmla="*/ 155 w 155"/>
              <a:gd name="T1" fmla="*/ 205 h 205"/>
              <a:gd name="T2" fmla="*/ 0 w 155"/>
              <a:gd name="T3" fmla="*/ 205 h 205"/>
              <a:gd name="T4" fmla="*/ 0 w 155"/>
              <a:gd name="T5" fmla="*/ 34 h 205"/>
              <a:gd name="T6" fmla="*/ 34 w 155"/>
              <a:gd name="T7" fmla="*/ 0 h 205"/>
              <a:gd name="T8" fmla="*/ 121 w 155"/>
              <a:gd name="T9" fmla="*/ 0 h 205"/>
              <a:gd name="T10" fmla="*/ 155 w 155"/>
              <a:gd name="T11" fmla="*/ 34 h 205"/>
              <a:gd name="T12" fmla="*/ 155 w 155"/>
              <a:gd name="T13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" h="205">
                <a:moveTo>
                  <a:pt x="155" y="205"/>
                </a:moveTo>
                <a:cubicBezTo>
                  <a:pt x="0" y="205"/>
                  <a:pt x="0" y="205"/>
                  <a:pt x="0" y="205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6"/>
                  <a:pt x="16" y="0"/>
                  <a:pt x="34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140" y="0"/>
                  <a:pt x="155" y="16"/>
                  <a:pt x="155" y="34"/>
                </a:cubicBezTo>
                <a:lnTo>
                  <a:pt x="155" y="205"/>
                </a:lnTo>
                <a:close/>
              </a:path>
            </a:pathLst>
          </a:custGeom>
          <a:noFill/>
          <a:ln w="28575" cap="rnd">
            <a:solidFill>
              <a:srgbClr val="2E6CA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6" name="Rectangle 56">
            <a:extLst>
              <a:ext uri="{FF2B5EF4-FFF2-40B4-BE49-F238E27FC236}">
                <a16:creationId xmlns="" xmlns:a16="http://schemas.microsoft.com/office/drawing/2014/main" id="{FE779E34-3F92-41D1-BBA4-47CA441DE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0888" y="7802814"/>
            <a:ext cx="1362075" cy="13176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7" name="Freeform 57">
            <a:extLst>
              <a:ext uri="{FF2B5EF4-FFF2-40B4-BE49-F238E27FC236}">
                <a16:creationId xmlns="" xmlns:a16="http://schemas.microsoft.com/office/drawing/2014/main" id="{511B3FA2-ED5D-46D7-8612-DC59F526DEC4}"/>
              </a:ext>
            </a:extLst>
          </p:cNvPr>
          <p:cNvSpPr>
            <a:spLocks/>
          </p:cNvSpPr>
          <p:nvPr/>
        </p:nvSpPr>
        <p:spPr bwMode="auto">
          <a:xfrm>
            <a:off x="14549438" y="7710739"/>
            <a:ext cx="274638" cy="315913"/>
          </a:xfrm>
          <a:custGeom>
            <a:avLst/>
            <a:gdLst>
              <a:gd name="T0" fmla="*/ 0 w 173"/>
              <a:gd name="T1" fmla="*/ 100 h 199"/>
              <a:gd name="T2" fmla="*/ 173 w 173"/>
              <a:gd name="T3" fmla="*/ 199 h 199"/>
              <a:gd name="T4" fmla="*/ 173 w 173"/>
              <a:gd name="T5" fmla="*/ 0 h 199"/>
              <a:gd name="T6" fmla="*/ 0 w 173"/>
              <a:gd name="T7" fmla="*/ 10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" h="199">
                <a:moveTo>
                  <a:pt x="0" y="100"/>
                </a:moveTo>
                <a:lnTo>
                  <a:pt x="173" y="199"/>
                </a:lnTo>
                <a:lnTo>
                  <a:pt x="173" y="0"/>
                </a:lnTo>
                <a:lnTo>
                  <a:pt x="0" y="100"/>
                </a:ln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8" name="Freeform 58">
            <a:extLst>
              <a:ext uri="{FF2B5EF4-FFF2-40B4-BE49-F238E27FC236}">
                <a16:creationId xmlns="" xmlns:a16="http://schemas.microsoft.com/office/drawing/2014/main" id="{5458CB98-2098-4ADD-91B0-A98F9BEC1B63}"/>
              </a:ext>
            </a:extLst>
          </p:cNvPr>
          <p:cNvSpPr>
            <a:spLocks/>
          </p:cNvSpPr>
          <p:nvPr/>
        </p:nvSpPr>
        <p:spPr bwMode="auto">
          <a:xfrm>
            <a:off x="15973426" y="7710739"/>
            <a:ext cx="274638" cy="315913"/>
          </a:xfrm>
          <a:custGeom>
            <a:avLst/>
            <a:gdLst>
              <a:gd name="T0" fmla="*/ 173 w 173"/>
              <a:gd name="T1" fmla="*/ 100 h 199"/>
              <a:gd name="T2" fmla="*/ 0 w 173"/>
              <a:gd name="T3" fmla="*/ 199 h 199"/>
              <a:gd name="T4" fmla="*/ 0 w 173"/>
              <a:gd name="T5" fmla="*/ 0 h 199"/>
              <a:gd name="T6" fmla="*/ 173 w 173"/>
              <a:gd name="T7" fmla="*/ 10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3" h="199">
                <a:moveTo>
                  <a:pt x="173" y="100"/>
                </a:moveTo>
                <a:lnTo>
                  <a:pt x="0" y="199"/>
                </a:lnTo>
                <a:lnTo>
                  <a:pt x="0" y="0"/>
                </a:lnTo>
                <a:lnTo>
                  <a:pt x="173" y="100"/>
                </a:lnTo>
                <a:close/>
              </a:path>
            </a:pathLst>
          </a:custGeom>
          <a:solidFill>
            <a:srgbClr val="2E6CA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="" xmlns:a16="http://schemas.microsoft.com/office/drawing/2014/main" id="{90AAFF74-D826-4BA7-9B69-DF37BE4B98A0}"/>
              </a:ext>
            </a:extLst>
          </p:cNvPr>
          <p:cNvSpPr txBox="1"/>
          <p:nvPr/>
        </p:nvSpPr>
        <p:spPr>
          <a:xfrm>
            <a:off x="11258502" y="11638381"/>
            <a:ext cx="7046359" cy="13484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株式会社中日本ツアーバス</a:t>
            </a:r>
            <a:r>
              <a:rPr kumimoji="1" lang="ja-JP" altLang="en-US" sz="3200" dirty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3200" dirty="0" smtClean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kumimoji="1" lang="en-US" altLang="ja-JP" sz="3200" dirty="0" smtClean="0">
                <a:solidFill>
                  <a:srgbClr val="2E6CA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076-237-0240</a:t>
            </a:r>
            <a:endParaRPr kumimoji="1" lang="ja-JP" altLang="en-US" sz="3200" dirty="0">
              <a:solidFill>
                <a:srgbClr val="2E6CA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="" xmlns:a16="http://schemas.microsoft.com/office/drawing/2014/main" id="{94F655B2-1D4E-4BC8-9B55-1E35895AB423}"/>
              </a:ext>
            </a:extLst>
          </p:cNvPr>
          <p:cNvCxnSpPr>
            <a:cxnSpLocks/>
          </p:cNvCxnSpPr>
          <p:nvPr/>
        </p:nvCxnSpPr>
        <p:spPr>
          <a:xfrm>
            <a:off x="-160422" y="6647864"/>
            <a:ext cx="1882451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7832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99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 M</dc:creator>
  <cp:lastModifiedBy>Owner</cp:lastModifiedBy>
  <cp:revision>37</cp:revision>
  <dcterms:created xsi:type="dcterms:W3CDTF">2020-05-02T12:06:07Z</dcterms:created>
  <dcterms:modified xsi:type="dcterms:W3CDTF">2020-05-18T23:55:04Z</dcterms:modified>
</cp:coreProperties>
</file>